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67" r:id="rId5"/>
  </p:sldMasterIdLst>
  <p:notesMasterIdLst>
    <p:notesMasterId r:id="rId26"/>
  </p:notesMasterIdLst>
  <p:sldIdLst>
    <p:sldId id="281" r:id="rId6"/>
    <p:sldId id="283" r:id="rId7"/>
    <p:sldId id="288" r:id="rId8"/>
    <p:sldId id="2147478433" r:id="rId9"/>
    <p:sldId id="305" r:id="rId10"/>
    <p:sldId id="2147478436" r:id="rId11"/>
    <p:sldId id="2147478437" r:id="rId12"/>
    <p:sldId id="2147478427" r:id="rId13"/>
    <p:sldId id="2147478428" r:id="rId14"/>
    <p:sldId id="2147478440" r:id="rId15"/>
    <p:sldId id="2147478444" r:id="rId16"/>
    <p:sldId id="2147478441" r:id="rId17"/>
    <p:sldId id="2147478445" r:id="rId18"/>
    <p:sldId id="2147478442" r:id="rId19"/>
    <p:sldId id="2147478446" r:id="rId20"/>
    <p:sldId id="2147478443" r:id="rId21"/>
    <p:sldId id="2147478447" r:id="rId22"/>
    <p:sldId id="2147478434" r:id="rId23"/>
    <p:sldId id="2147478426" r:id="rId24"/>
    <p:sldId id="2147478435" r:id="rId25"/>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A4CEBFF-7A22-EE8C-AC0C-FFE9FF95D4F4}" v="6" dt="2025-10-14T19:23:09.455"/>
    <p1510:client id="{A978E17E-A616-A11A-0091-ED398CF3529B}" v="10" dt="2025-10-14T19:13:58.735"/>
    <p1510:client id="{D1337E78-FA8C-3395-B752-4DF2C2DBA63D}" v="1" dt="2025-10-14T19:34:28.276"/>
    <p1510:client id="{E7601245-EE08-4F7A-8F13-40E0C23E1A65}" v="4" dt="2025-10-15T18:51:39.71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trick Blommerde" userId="S::patrick.blommerde@fme.nl::b43bb2a4-787d-4914-8305-c672578ecd30" providerId="AD" clId="Web-{8A4CEBFF-7A22-EE8C-AC0C-FFE9FF95D4F4}"/>
    <pc:docChg chg="modSld">
      <pc:chgData name="Patrick Blommerde" userId="S::patrick.blommerde@fme.nl::b43bb2a4-787d-4914-8305-c672578ecd30" providerId="AD" clId="Web-{8A4CEBFF-7A22-EE8C-AC0C-FFE9FF95D4F4}" dt="2025-10-14T19:23:07.377" v="4" actId="20577"/>
      <pc:docMkLst>
        <pc:docMk/>
      </pc:docMkLst>
      <pc:sldChg chg="modSp">
        <pc:chgData name="Patrick Blommerde" userId="S::patrick.blommerde@fme.nl::b43bb2a4-787d-4914-8305-c672578ecd30" providerId="AD" clId="Web-{8A4CEBFF-7A22-EE8C-AC0C-FFE9FF95D4F4}" dt="2025-10-14T19:23:07.377" v="4" actId="20577"/>
        <pc:sldMkLst>
          <pc:docMk/>
          <pc:sldMk cId="3718384142" sldId="2147478428"/>
        </pc:sldMkLst>
        <pc:spChg chg="mod">
          <ac:chgData name="Patrick Blommerde" userId="S::patrick.blommerde@fme.nl::b43bb2a4-787d-4914-8305-c672578ecd30" providerId="AD" clId="Web-{8A4CEBFF-7A22-EE8C-AC0C-FFE9FF95D4F4}" dt="2025-10-14T19:23:07.377" v="4" actId="20577"/>
          <ac:spMkLst>
            <pc:docMk/>
            <pc:sldMk cId="3718384142" sldId="2147478428"/>
            <ac:spMk id="2" creationId="{891C49FA-C0EE-D260-34D0-BCE8168F0C2D}"/>
          </ac:spMkLst>
        </pc:spChg>
      </pc:sldChg>
    </pc:docChg>
  </pc:docChgLst>
  <pc:docChgLst>
    <pc:chgData name="Patrick Blommerde" userId="b43bb2a4-787d-4914-8305-c672578ecd30" providerId="ADAL" clId="{DBBA0208-8B0F-45AC-8C39-C76C0F612E39}"/>
    <pc:docChg chg="custSel addSld delSld modSld sldOrd">
      <pc:chgData name="Patrick Blommerde" userId="b43bb2a4-787d-4914-8305-c672578ecd30" providerId="ADAL" clId="{DBBA0208-8B0F-45AC-8C39-C76C0F612E39}" dt="2025-10-15T18:51:39.713" v="13"/>
      <pc:docMkLst>
        <pc:docMk/>
      </pc:docMkLst>
      <pc:sldChg chg="delSp modSp del mod ord">
        <pc:chgData name="Patrick Blommerde" userId="b43bb2a4-787d-4914-8305-c672578ecd30" providerId="ADAL" clId="{DBBA0208-8B0F-45AC-8C39-C76C0F612E39}" dt="2025-10-14T19:18:05.970" v="11" actId="2696"/>
        <pc:sldMkLst>
          <pc:docMk/>
          <pc:sldMk cId="1782787605" sldId="2147478425"/>
        </pc:sldMkLst>
        <pc:picChg chg="del">
          <ac:chgData name="Patrick Blommerde" userId="b43bb2a4-787d-4914-8305-c672578ecd30" providerId="ADAL" clId="{DBBA0208-8B0F-45AC-8C39-C76C0F612E39}" dt="2025-10-14T19:17:52.770" v="10" actId="478"/>
          <ac:picMkLst>
            <pc:docMk/>
            <pc:sldMk cId="1782787605" sldId="2147478425"/>
            <ac:picMk id="3" creationId="{EBF505D5-02FF-D932-C052-CD3FA5E41BA7}"/>
          </ac:picMkLst>
        </pc:picChg>
        <pc:picChg chg="del">
          <ac:chgData name="Patrick Blommerde" userId="b43bb2a4-787d-4914-8305-c672578ecd30" providerId="ADAL" clId="{DBBA0208-8B0F-45AC-8C39-C76C0F612E39}" dt="2025-10-14T19:17:46.002" v="9" actId="478"/>
          <ac:picMkLst>
            <pc:docMk/>
            <pc:sldMk cId="1782787605" sldId="2147478425"/>
            <ac:picMk id="4" creationId="{1F27DDC7-A5E5-D0D5-9C40-B2036DDD8553}"/>
          </ac:picMkLst>
        </pc:picChg>
        <pc:picChg chg="del mod">
          <ac:chgData name="Patrick Blommerde" userId="b43bb2a4-787d-4914-8305-c672578ecd30" providerId="ADAL" clId="{DBBA0208-8B0F-45AC-8C39-C76C0F612E39}" dt="2025-10-14T19:17:25.137" v="8" actId="478"/>
          <ac:picMkLst>
            <pc:docMk/>
            <pc:sldMk cId="1782787605" sldId="2147478425"/>
            <ac:picMk id="10" creationId="{3916D057-CD57-DE80-768C-B930EC055058}"/>
          </ac:picMkLst>
        </pc:picChg>
      </pc:sldChg>
      <pc:sldChg chg="add">
        <pc:chgData name="Patrick Blommerde" userId="b43bb2a4-787d-4914-8305-c672578ecd30" providerId="ADAL" clId="{DBBA0208-8B0F-45AC-8C39-C76C0F612E39}" dt="2025-10-14T19:16:20.454" v="3"/>
        <pc:sldMkLst>
          <pc:docMk/>
          <pc:sldMk cId="1961106432" sldId="2147478427"/>
        </pc:sldMkLst>
      </pc:sldChg>
      <pc:sldChg chg="add">
        <pc:chgData name="Patrick Blommerde" userId="b43bb2a4-787d-4914-8305-c672578ecd30" providerId="ADAL" clId="{DBBA0208-8B0F-45AC-8C39-C76C0F612E39}" dt="2025-10-14T19:20:42.959" v="12"/>
        <pc:sldMkLst>
          <pc:docMk/>
          <pc:sldMk cId="3718384142" sldId="2147478428"/>
        </pc:sldMkLst>
      </pc:sldChg>
      <pc:sldChg chg="add">
        <pc:chgData name="Patrick Blommerde" userId="b43bb2a4-787d-4914-8305-c672578ecd30" providerId="ADAL" clId="{DBBA0208-8B0F-45AC-8C39-C76C0F612E39}" dt="2025-10-14T19:15:48.595" v="2"/>
        <pc:sldMkLst>
          <pc:docMk/>
          <pc:sldMk cId="876667859" sldId="2147478437"/>
        </pc:sldMkLst>
      </pc:sldChg>
      <pc:sldChg chg="add">
        <pc:chgData name="Patrick Blommerde" userId="b43bb2a4-787d-4914-8305-c672578ecd30" providerId="ADAL" clId="{DBBA0208-8B0F-45AC-8C39-C76C0F612E39}" dt="2025-10-15T18:51:39.713" v="13"/>
        <pc:sldMkLst>
          <pc:docMk/>
          <pc:sldMk cId="4249439065" sldId="2147478440"/>
        </pc:sldMkLst>
      </pc:sldChg>
      <pc:sldChg chg="add">
        <pc:chgData name="Patrick Blommerde" userId="b43bb2a4-787d-4914-8305-c672578ecd30" providerId="ADAL" clId="{DBBA0208-8B0F-45AC-8C39-C76C0F612E39}" dt="2025-10-15T18:51:39.713" v="13"/>
        <pc:sldMkLst>
          <pc:docMk/>
          <pc:sldMk cId="838667984" sldId="2147478441"/>
        </pc:sldMkLst>
      </pc:sldChg>
      <pc:sldChg chg="add">
        <pc:chgData name="Patrick Blommerde" userId="b43bb2a4-787d-4914-8305-c672578ecd30" providerId="ADAL" clId="{DBBA0208-8B0F-45AC-8C39-C76C0F612E39}" dt="2025-10-15T18:51:39.713" v="13"/>
        <pc:sldMkLst>
          <pc:docMk/>
          <pc:sldMk cId="3402438279" sldId="2147478442"/>
        </pc:sldMkLst>
      </pc:sldChg>
      <pc:sldChg chg="add">
        <pc:chgData name="Patrick Blommerde" userId="b43bb2a4-787d-4914-8305-c672578ecd30" providerId="ADAL" clId="{DBBA0208-8B0F-45AC-8C39-C76C0F612E39}" dt="2025-10-15T18:51:39.713" v="13"/>
        <pc:sldMkLst>
          <pc:docMk/>
          <pc:sldMk cId="3270005859" sldId="2147478443"/>
        </pc:sldMkLst>
      </pc:sldChg>
      <pc:sldChg chg="add">
        <pc:chgData name="Patrick Blommerde" userId="b43bb2a4-787d-4914-8305-c672578ecd30" providerId="ADAL" clId="{DBBA0208-8B0F-45AC-8C39-C76C0F612E39}" dt="2025-10-15T18:51:39.713" v="13"/>
        <pc:sldMkLst>
          <pc:docMk/>
          <pc:sldMk cId="2800245419" sldId="2147478444"/>
        </pc:sldMkLst>
      </pc:sldChg>
      <pc:sldChg chg="add">
        <pc:chgData name="Patrick Blommerde" userId="b43bb2a4-787d-4914-8305-c672578ecd30" providerId="ADAL" clId="{DBBA0208-8B0F-45AC-8C39-C76C0F612E39}" dt="2025-10-15T18:51:39.713" v="13"/>
        <pc:sldMkLst>
          <pc:docMk/>
          <pc:sldMk cId="2931065337" sldId="2147478445"/>
        </pc:sldMkLst>
      </pc:sldChg>
      <pc:sldChg chg="add">
        <pc:chgData name="Patrick Blommerde" userId="b43bb2a4-787d-4914-8305-c672578ecd30" providerId="ADAL" clId="{DBBA0208-8B0F-45AC-8C39-C76C0F612E39}" dt="2025-10-15T18:51:39.713" v="13"/>
        <pc:sldMkLst>
          <pc:docMk/>
          <pc:sldMk cId="4278332412" sldId="2147478446"/>
        </pc:sldMkLst>
      </pc:sldChg>
      <pc:sldChg chg="add">
        <pc:chgData name="Patrick Blommerde" userId="b43bb2a4-787d-4914-8305-c672578ecd30" providerId="ADAL" clId="{DBBA0208-8B0F-45AC-8C39-C76C0F612E39}" dt="2025-10-15T18:51:39.713" v="13"/>
        <pc:sldMkLst>
          <pc:docMk/>
          <pc:sldMk cId="1054783657" sldId="2147478447"/>
        </pc:sldMkLst>
      </pc:sldChg>
    </pc:docChg>
  </pc:docChgLst>
  <pc:docChgLst>
    <pc:chgData name="Patrick Blommerde" userId="S::patrick.blommerde@fme.nl::b43bb2a4-787d-4914-8305-c672578ecd30" providerId="AD" clId="Web-{D1337E78-FA8C-3395-B752-4DF2C2DBA63D}"/>
    <pc:docChg chg="sldOrd">
      <pc:chgData name="Patrick Blommerde" userId="S::patrick.blommerde@fme.nl::b43bb2a4-787d-4914-8305-c672578ecd30" providerId="AD" clId="Web-{D1337E78-FA8C-3395-B752-4DF2C2DBA63D}" dt="2025-10-14T19:34:28.276" v="0"/>
      <pc:docMkLst>
        <pc:docMk/>
      </pc:docMkLst>
      <pc:sldChg chg="ord">
        <pc:chgData name="Patrick Blommerde" userId="S::patrick.blommerde@fme.nl::b43bb2a4-787d-4914-8305-c672578ecd30" providerId="AD" clId="Web-{D1337E78-FA8C-3395-B752-4DF2C2DBA63D}" dt="2025-10-14T19:34:28.276" v="0"/>
        <pc:sldMkLst>
          <pc:docMk/>
          <pc:sldMk cId="3718384142" sldId="2147478428"/>
        </pc:sldMkLst>
      </pc:sldChg>
    </pc:docChg>
  </pc:docChgLst>
  <pc:docChgLst>
    <pc:chgData name="Patrick Blommerde" userId="S::patrick.blommerde@fme.nl::b43bb2a4-787d-4914-8305-c672578ecd30" providerId="AD" clId="Web-{A978E17E-A616-A11A-0091-ED398CF3529B}"/>
    <pc:docChg chg="delSld modSld sldOrd">
      <pc:chgData name="Patrick Blommerde" userId="S::patrick.blommerde@fme.nl::b43bb2a4-787d-4914-8305-c672578ecd30" providerId="AD" clId="Web-{A978E17E-A616-A11A-0091-ED398CF3529B}" dt="2025-10-14T19:13:58.735" v="6"/>
      <pc:docMkLst>
        <pc:docMk/>
      </pc:docMkLst>
      <pc:sldChg chg="del">
        <pc:chgData name="Patrick Blommerde" userId="S::patrick.blommerde@fme.nl::b43bb2a4-787d-4914-8305-c672578ecd30" providerId="AD" clId="Web-{A978E17E-A616-A11A-0091-ED398CF3529B}" dt="2025-10-14T19:10:04.525" v="1"/>
        <pc:sldMkLst>
          <pc:docMk/>
          <pc:sldMk cId="2896722658" sldId="2147478413"/>
        </pc:sldMkLst>
      </pc:sldChg>
      <pc:sldChg chg="addSp modSp">
        <pc:chgData name="Patrick Blommerde" userId="S::patrick.blommerde@fme.nl::b43bb2a4-787d-4914-8305-c672578ecd30" providerId="AD" clId="Web-{A978E17E-A616-A11A-0091-ED398CF3529B}" dt="2025-10-14T19:13:52.312" v="5"/>
        <pc:sldMkLst>
          <pc:docMk/>
          <pc:sldMk cId="1782787605" sldId="2147478425"/>
        </pc:sldMkLst>
        <pc:picChg chg="add mod">
          <ac:chgData name="Patrick Blommerde" userId="S::patrick.blommerde@fme.nl::b43bb2a4-787d-4914-8305-c672578ecd30" providerId="AD" clId="Web-{A978E17E-A616-A11A-0091-ED398CF3529B}" dt="2025-10-14T19:09:30.790" v="0"/>
          <ac:picMkLst>
            <pc:docMk/>
            <pc:sldMk cId="1782787605" sldId="2147478425"/>
            <ac:picMk id="3" creationId="{EBF505D5-02FF-D932-C052-CD3FA5E41BA7}"/>
          </ac:picMkLst>
        </pc:picChg>
        <pc:picChg chg="add mod">
          <ac:chgData name="Patrick Blommerde" userId="S::patrick.blommerde@fme.nl::b43bb2a4-787d-4914-8305-c672578ecd30" providerId="AD" clId="Web-{A978E17E-A616-A11A-0091-ED398CF3529B}" dt="2025-10-14T19:12:10.449" v="3"/>
          <ac:picMkLst>
            <pc:docMk/>
            <pc:sldMk cId="1782787605" sldId="2147478425"/>
            <ac:picMk id="4" creationId="{1F27DDC7-A5E5-D0D5-9C40-B2036DDD8553}"/>
          </ac:picMkLst>
        </pc:picChg>
        <pc:picChg chg="add mod">
          <ac:chgData name="Patrick Blommerde" userId="S::patrick.blommerde@fme.nl::b43bb2a4-787d-4914-8305-c672578ecd30" providerId="AD" clId="Web-{A978E17E-A616-A11A-0091-ED398CF3529B}" dt="2025-10-14T19:13:52.312" v="5"/>
          <ac:picMkLst>
            <pc:docMk/>
            <pc:sldMk cId="1782787605" sldId="2147478425"/>
            <ac:picMk id="10" creationId="{3916D057-CD57-DE80-768C-B930EC055058}"/>
          </ac:picMkLst>
        </pc:picChg>
      </pc:sldChg>
      <pc:sldChg chg="del ord">
        <pc:chgData name="Patrick Blommerde" userId="S::patrick.blommerde@fme.nl::b43bb2a4-787d-4914-8305-c672578ecd30" providerId="AD" clId="Web-{A978E17E-A616-A11A-0091-ED398CF3529B}" dt="2025-10-14T19:13:11.934" v="4"/>
        <pc:sldMkLst>
          <pc:docMk/>
          <pc:sldMk cId="1961106432" sldId="2147478427"/>
        </pc:sldMkLst>
      </pc:sldChg>
      <pc:sldChg chg="ord">
        <pc:chgData name="Patrick Blommerde" userId="S::patrick.blommerde@fme.nl::b43bb2a4-787d-4914-8305-c672578ecd30" providerId="AD" clId="Web-{A978E17E-A616-A11A-0091-ED398CF3529B}" dt="2025-10-14T19:13:58.735" v="6"/>
        <pc:sldMkLst>
          <pc:docMk/>
          <pc:sldMk cId="1258647390" sldId="2147478434"/>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AE21C7D-9A10-481D-88A2-A341F5B19410}" type="datetimeFigureOut">
              <a:rPr lang="nl-NL" smtClean="0"/>
              <a:t>15-10-2025</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0ED2A27-AAF9-4A1B-AE5B-5CF94F29B303}" type="slidenum">
              <a:rPr lang="nl-NL" smtClean="0"/>
              <a:t>‹#›</a:t>
            </a:fld>
            <a:endParaRPr lang="nl-NL"/>
          </a:p>
        </p:txBody>
      </p:sp>
    </p:spTree>
    <p:extLst>
      <p:ext uri="{BB962C8B-B14F-4D97-AF65-F5344CB8AC3E}">
        <p14:creationId xmlns:p14="http://schemas.microsoft.com/office/powerpoint/2010/main" val="5826479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C176B4-2F3E-4542-A88B-B482618D0CAA}"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72923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080A36-1119-31DC-4896-1DB17F4DD353}"/>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0FA674DB-52FC-029A-053C-26E8CFC3E9F3}"/>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305F5697-EB8A-47AD-A133-333B81025F24}"/>
              </a:ext>
            </a:extLst>
          </p:cNvPr>
          <p:cNvSpPr>
            <a:spLocks noGrp="1"/>
          </p:cNvSpPr>
          <p:nvPr>
            <p:ph type="body" idx="1"/>
          </p:nvPr>
        </p:nvSpPr>
        <p:spPr/>
        <p:txBody>
          <a:bodyPr/>
          <a:lstStyle/>
          <a:p>
            <a:endParaRPr lang="nl-NL"/>
          </a:p>
        </p:txBody>
      </p:sp>
      <p:sp>
        <p:nvSpPr>
          <p:cNvPr id="4" name="Tijdelijke aanduiding voor dianummer 3">
            <a:extLst>
              <a:ext uri="{FF2B5EF4-FFF2-40B4-BE49-F238E27FC236}">
                <a16:creationId xmlns:a16="http://schemas.microsoft.com/office/drawing/2014/main" id="{0E437978-60FC-F6FE-6174-188EC797F27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C176B4-2F3E-4542-A88B-B482618D0CAA}"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5477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BEE7CC-AAB1-4030-8889-70944D8476B8}"/>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4771F0ED-6132-DB63-9FEE-844AF4BFD900}"/>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AA226E35-58DD-A53B-498C-9E72305E2E8B}"/>
              </a:ext>
            </a:extLst>
          </p:cNvPr>
          <p:cNvSpPr>
            <a:spLocks noGrp="1"/>
          </p:cNvSpPr>
          <p:nvPr>
            <p:ph type="body" idx="1"/>
          </p:nvPr>
        </p:nvSpPr>
        <p:spPr/>
        <p:txBody>
          <a:bodyPr/>
          <a:lstStyle/>
          <a:p>
            <a:endParaRPr lang="nl-NL"/>
          </a:p>
        </p:txBody>
      </p:sp>
      <p:sp>
        <p:nvSpPr>
          <p:cNvPr id="4" name="Tijdelijke aanduiding voor dianummer 3">
            <a:extLst>
              <a:ext uri="{FF2B5EF4-FFF2-40B4-BE49-F238E27FC236}">
                <a16:creationId xmlns:a16="http://schemas.microsoft.com/office/drawing/2014/main" id="{1D0762BD-1587-05B9-9E3B-4C1CE293F35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C176B4-2F3E-4542-A88B-B482618D0CAA}"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41257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DE506E-6142-76D0-3EBD-CABFA1E5D9F9}"/>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EF0C3DED-5DE1-B285-8EA6-14CA228B3ED6}"/>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33B39E3C-B84B-5D40-A3DF-2D13ACC0A43E}"/>
              </a:ext>
            </a:extLst>
          </p:cNvPr>
          <p:cNvSpPr>
            <a:spLocks noGrp="1"/>
          </p:cNvSpPr>
          <p:nvPr>
            <p:ph type="body" idx="1"/>
          </p:nvPr>
        </p:nvSpPr>
        <p:spPr/>
        <p:txBody>
          <a:bodyPr/>
          <a:lstStyle/>
          <a:p>
            <a:endParaRPr lang="nl-NL"/>
          </a:p>
        </p:txBody>
      </p:sp>
      <p:sp>
        <p:nvSpPr>
          <p:cNvPr id="4" name="Tijdelijke aanduiding voor dianummer 3">
            <a:extLst>
              <a:ext uri="{FF2B5EF4-FFF2-40B4-BE49-F238E27FC236}">
                <a16:creationId xmlns:a16="http://schemas.microsoft.com/office/drawing/2014/main" id="{434A86F2-69FC-B09A-5E6A-CF8F637659E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C176B4-2F3E-4542-A88B-B482618D0CAA}"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91823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314A3F-7DFE-04DB-0125-6F2B433E4EEF}"/>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01F7C7F5-5D05-8452-A02F-2A7223FF7D0E}"/>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1B5E05ED-EF9C-88AE-ECC2-02B36D1B69ED}"/>
              </a:ext>
            </a:extLst>
          </p:cNvPr>
          <p:cNvSpPr>
            <a:spLocks noGrp="1"/>
          </p:cNvSpPr>
          <p:nvPr>
            <p:ph type="body" idx="1"/>
          </p:nvPr>
        </p:nvSpPr>
        <p:spPr/>
        <p:txBody>
          <a:bodyPr/>
          <a:lstStyle/>
          <a:p>
            <a:endParaRPr lang="nl-NL"/>
          </a:p>
        </p:txBody>
      </p:sp>
      <p:sp>
        <p:nvSpPr>
          <p:cNvPr id="4" name="Tijdelijke aanduiding voor dianummer 3">
            <a:extLst>
              <a:ext uri="{FF2B5EF4-FFF2-40B4-BE49-F238E27FC236}">
                <a16:creationId xmlns:a16="http://schemas.microsoft.com/office/drawing/2014/main" id="{5043A615-C2BF-42F3-C0DD-39443362565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C176B4-2F3E-4542-A88B-B482618D0CAA}"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03419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7E6FB9-A83D-92CC-E636-C40695FE4126}"/>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70A32939-446D-027F-7BFA-22AF3144DD4A}"/>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7BCCB2EF-5362-B6FC-5101-DA8B4FE01280}"/>
              </a:ext>
            </a:extLst>
          </p:cNvPr>
          <p:cNvSpPr>
            <a:spLocks noGrp="1"/>
          </p:cNvSpPr>
          <p:nvPr>
            <p:ph type="body" idx="1"/>
          </p:nvPr>
        </p:nvSpPr>
        <p:spPr/>
        <p:txBody>
          <a:bodyPr/>
          <a:lstStyle/>
          <a:p>
            <a:endParaRPr lang="nl-NL"/>
          </a:p>
        </p:txBody>
      </p:sp>
      <p:sp>
        <p:nvSpPr>
          <p:cNvPr id="4" name="Tijdelijke aanduiding voor dianummer 3">
            <a:extLst>
              <a:ext uri="{FF2B5EF4-FFF2-40B4-BE49-F238E27FC236}">
                <a16:creationId xmlns:a16="http://schemas.microsoft.com/office/drawing/2014/main" id="{E8FC4688-7BC0-42B2-02D9-A71366E072E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C176B4-2F3E-4542-A88B-B482618D0CAA}"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47670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EA4C84-8719-30D5-B84F-053961ADD5F9}"/>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A426E8B7-7E10-E4B8-DE05-ED64A990D72B}"/>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DD29047A-8B0F-21FD-7928-E0EFA5373872}"/>
              </a:ext>
            </a:extLst>
          </p:cNvPr>
          <p:cNvSpPr>
            <a:spLocks noGrp="1"/>
          </p:cNvSpPr>
          <p:nvPr>
            <p:ph type="body" idx="1"/>
          </p:nvPr>
        </p:nvSpPr>
        <p:spPr/>
        <p:txBody>
          <a:bodyPr/>
          <a:lstStyle/>
          <a:p>
            <a:endParaRPr lang="nl-NL"/>
          </a:p>
        </p:txBody>
      </p:sp>
      <p:sp>
        <p:nvSpPr>
          <p:cNvPr id="4" name="Tijdelijke aanduiding voor dianummer 3">
            <a:extLst>
              <a:ext uri="{FF2B5EF4-FFF2-40B4-BE49-F238E27FC236}">
                <a16:creationId xmlns:a16="http://schemas.microsoft.com/office/drawing/2014/main" id="{5AB48355-2786-138B-B5D5-46FABC71FA0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C176B4-2F3E-4542-A88B-B482618D0CAA}"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12686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C88D6C-306F-1669-BF42-A351E54E0B93}"/>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BA16CBF3-69EA-1B04-CB4C-D9A2D9DCCAB7}"/>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8762EB4D-434D-7418-996C-4C15AEF2C078}"/>
              </a:ext>
            </a:extLst>
          </p:cNvPr>
          <p:cNvSpPr>
            <a:spLocks noGrp="1"/>
          </p:cNvSpPr>
          <p:nvPr>
            <p:ph type="body" idx="1"/>
          </p:nvPr>
        </p:nvSpPr>
        <p:spPr/>
        <p:txBody>
          <a:bodyPr/>
          <a:lstStyle/>
          <a:p>
            <a:endParaRPr lang="nl-NL"/>
          </a:p>
        </p:txBody>
      </p:sp>
      <p:sp>
        <p:nvSpPr>
          <p:cNvPr id="4" name="Tijdelijke aanduiding voor dianummer 3">
            <a:extLst>
              <a:ext uri="{FF2B5EF4-FFF2-40B4-BE49-F238E27FC236}">
                <a16:creationId xmlns:a16="http://schemas.microsoft.com/office/drawing/2014/main" id="{FF4E1726-973E-7553-F711-ADE6DF42461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C176B4-2F3E-4542-A88B-B482618D0CAA}"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08863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DB3B9E-534F-B082-D0CA-371CCE1B6254}"/>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CBD20220-B0DC-9C0D-9E53-E21B290DCA01}"/>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E046B5B5-72BD-9DD8-D752-F12A7321A9FA}"/>
              </a:ext>
            </a:extLst>
          </p:cNvPr>
          <p:cNvSpPr>
            <a:spLocks noGrp="1"/>
          </p:cNvSpPr>
          <p:nvPr>
            <p:ph type="body" idx="1"/>
          </p:nvPr>
        </p:nvSpPr>
        <p:spPr/>
        <p:txBody>
          <a:bodyPr/>
          <a:lstStyle/>
          <a:p>
            <a:endParaRPr lang="nl-NL"/>
          </a:p>
        </p:txBody>
      </p:sp>
      <p:sp>
        <p:nvSpPr>
          <p:cNvPr id="4" name="Tijdelijke aanduiding voor dianummer 3">
            <a:extLst>
              <a:ext uri="{FF2B5EF4-FFF2-40B4-BE49-F238E27FC236}">
                <a16:creationId xmlns:a16="http://schemas.microsoft.com/office/drawing/2014/main" id="{1C8AAB1C-9029-8BC0-5D4F-7703ABDC208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C176B4-2F3E-4542-A88B-B482618D0CAA}"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24410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080A36-1119-31DC-4896-1DB17F4DD353}"/>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0FA674DB-52FC-029A-053C-26E8CFC3E9F3}"/>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305F5697-EB8A-47AD-A133-333B81025F24}"/>
              </a:ext>
            </a:extLst>
          </p:cNvPr>
          <p:cNvSpPr>
            <a:spLocks noGrp="1"/>
          </p:cNvSpPr>
          <p:nvPr>
            <p:ph type="body" idx="1"/>
          </p:nvPr>
        </p:nvSpPr>
        <p:spPr/>
        <p:txBody>
          <a:bodyPr/>
          <a:lstStyle/>
          <a:p>
            <a:endParaRPr lang="nl-NL"/>
          </a:p>
        </p:txBody>
      </p:sp>
      <p:sp>
        <p:nvSpPr>
          <p:cNvPr id="4" name="Tijdelijke aanduiding voor dianummer 3">
            <a:extLst>
              <a:ext uri="{FF2B5EF4-FFF2-40B4-BE49-F238E27FC236}">
                <a16:creationId xmlns:a16="http://schemas.microsoft.com/office/drawing/2014/main" id="{0E437978-60FC-F6FE-6174-188EC797F27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C176B4-2F3E-4542-A88B-B482618D0CAA}"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5477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5E00AE-84B2-D462-798B-02CBAF8825EE}"/>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C942A28D-3946-584F-8EE6-A2C5B01DC7B3}"/>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231DD5EB-AC66-FC42-63F8-57D281997CCB}"/>
              </a:ext>
            </a:extLst>
          </p:cNvPr>
          <p:cNvSpPr>
            <a:spLocks noGrp="1"/>
          </p:cNvSpPr>
          <p:nvPr>
            <p:ph type="body" idx="1"/>
          </p:nvPr>
        </p:nvSpPr>
        <p:spPr/>
        <p:txBody>
          <a:bodyPr/>
          <a:lstStyle/>
          <a:p>
            <a:endParaRPr lang="nl-NL"/>
          </a:p>
        </p:txBody>
      </p:sp>
      <p:sp>
        <p:nvSpPr>
          <p:cNvPr id="4" name="Tijdelijke aanduiding voor dianummer 3">
            <a:extLst>
              <a:ext uri="{FF2B5EF4-FFF2-40B4-BE49-F238E27FC236}">
                <a16:creationId xmlns:a16="http://schemas.microsoft.com/office/drawing/2014/main" id="{F24C4686-FB09-DF31-D806-8D92A12D589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C176B4-2F3E-4542-A88B-B482618D0CAA}"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57451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C176B4-2F3E-4542-A88B-B482618D0CAA}"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83868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10C4C1-3BD1-112B-DA28-F07F618F0890}"/>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1922556A-82A8-FA33-BB1F-74B8A3623ED8}"/>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CFCE2D6C-5FEB-27B6-9D86-9F613247C1E1}"/>
              </a:ext>
            </a:extLst>
          </p:cNvPr>
          <p:cNvSpPr>
            <a:spLocks noGrp="1"/>
          </p:cNvSpPr>
          <p:nvPr>
            <p:ph type="body" idx="1"/>
          </p:nvPr>
        </p:nvSpPr>
        <p:spPr/>
        <p:txBody>
          <a:bodyPr/>
          <a:lstStyle/>
          <a:p>
            <a:endParaRPr lang="nl-NL"/>
          </a:p>
        </p:txBody>
      </p:sp>
      <p:sp>
        <p:nvSpPr>
          <p:cNvPr id="4" name="Tijdelijke aanduiding voor dianummer 3">
            <a:extLst>
              <a:ext uri="{FF2B5EF4-FFF2-40B4-BE49-F238E27FC236}">
                <a16:creationId xmlns:a16="http://schemas.microsoft.com/office/drawing/2014/main" id="{2945A574-158A-798F-6483-8AD8337B562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C176B4-2F3E-4542-A88B-B482618D0CAA}"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97985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A5AB8A-A48D-FB56-2689-79A54A6B1443}"/>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D9CE6E9F-F190-4A50-136C-7D5F56FC8A2C}"/>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0223DD1E-D279-EC72-CDD6-956A2ABE771A}"/>
              </a:ext>
            </a:extLst>
          </p:cNvPr>
          <p:cNvSpPr>
            <a:spLocks noGrp="1"/>
          </p:cNvSpPr>
          <p:nvPr>
            <p:ph type="body" idx="1"/>
          </p:nvPr>
        </p:nvSpPr>
        <p:spPr/>
        <p:txBody>
          <a:bodyPr/>
          <a:lstStyle/>
          <a:p>
            <a:endParaRPr lang="nl-NL"/>
          </a:p>
        </p:txBody>
      </p:sp>
      <p:sp>
        <p:nvSpPr>
          <p:cNvPr id="4" name="Tijdelijke aanduiding voor dianummer 3">
            <a:extLst>
              <a:ext uri="{FF2B5EF4-FFF2-40B4-BE49-F238E27FC236}">
                <a16:creationId xmlns:a16="http://schemas.microsoft.com/office/drawing/2014/main" id="{C9A753CC-8FBA-9687-CF59-BBA50295A37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C176B4-2F3E-4542-A88B-B482618D0CAA}"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03721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C176B4-2F3E-4542-A88B-B482618D0CAA}"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58593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C176B4-2F3E-4542-A88B-B482618D0CAA}"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56968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78D0B1-2073-7EB2-3E50-C92C874B68CF}"/>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304DCFAF-8C5B-A046-C839-0162E2F44500}"/>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72BA58DE-F56F-3D46-E3BE-57AC44A6231D}"/>
              </a:ext>
            </a:extLst>
          </p:cNvPr>
          <p:cNvSpPr>
            <a:spLocks noGrp="1"/>
          </p:cNvSpPr>
          <p:nvPr>
            <p:ph type="body" idx="1"/>
          </p:nvPr>
        </p:nvSpPr>
        <p:spPr/>
        <p:txBody>
          <a:bodyPr/>
          <a:lstStyle/>
          <a:p>
            <a:endParaRPr lang="nl-NL"/>
          </a:p>
        </p:txBody>
      </p:sp>
      <p:sp>
        <p:nvSpPr>
          <p:cNvPr id="4" name="Tijdelijke aanduiding voor dianummer 3">
            <a:extLst>
              <a:ext uri="{FF2B5EF4-FFF2-40B4-BE49-F238E27FC236}">
                <a16:creationId xmlns:a16="http://schemas.microsoft.com/office/drawing/2014/main" id="{5A8CDEE1-D0BE-E47E-3CB2-F4FAC76AB87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C176B4-2F3E-4542-A88B-B482618D0CAA}"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25813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A737C9-979B-DD87-0560-127995B7C543}"/>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5D02785F-4EAD-828D-2ADC-01AC2D97E90F}"/>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642AB7E3-8A56-5E42-D31C-91B5291FBD90}"/>
              </a:ext>
            </a:extLst>
          </p:cNvPr>
          <p:cNvSpPr>
            <a:spLocks noGrp="1"/>
          </p:cNvSpPr>
          <p:nvPr>
            <p:ph type="body" idx="1"/>
          </p:nvPr>
        </p:nvSpPr>
        <p:spPr/>
        <p:txBody>
          <a:bodyPr/>
          <a:lstStyle/>
          <a:p>
            <a:endParaRPr lang="nl-NL"/>
          </a:p>
        </p:txBody>
      </p:sp>
      <p:sp>
        <p:nvSpPr>
          <p:cNvPr id="4" name="Tijdelijke aanduiding voor dianummer 3">
            <a:extLst>
              <a:ext uri="{FF2B5EF4-FFF2-40B4-BE49-F238E27FC236}">
                <a16:creationId xmlns:a16="http://schemas.microsoft.com/office/drawing/2014/main" id="{86A8EF44-5869-4563-959F-C579FBA4368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C176B4-2F3E-4542-A88B-B482618D0CAA}"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50167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E2F9D6-55D0-A6AA-78C7-AE16FF44E3DD}"/>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43C4D62B-E8B9-7935-2C6E-B9924BD22A49}"/>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C34E75BA-BF39-0A21-EA91-A79817A40B6C}"/>
              </a:ext>
            </a:extLst>
          </p:cNvPr>
          <p:cNvSpPr>
            <a:spLocks noGrp="1"/>
          </p:cNvSpPr>
          <p:nvPr>
            <p:ph type="body" idx="1"/>
          </p:nvPr>
        </p:nvSpPr>
        <p:spPr/>
        <p:txBody>
          <a:bodyPr/>
          <a:lstStyle/>
          <a:p>
            <a:endParaRPr lang="nl-NL"/>
          </a:p>
        </p:txBody>
      </p:sp>
      <p:sp>
        <p:nvSpPr>
          <p:cNvPr id="4" name="Tijdelijke aanduiding voor dianummer 3">
            <a:extLst>
              <a:ext uri="{FF2B5EF4-FFF2-40B4-BE49-F238E27FC236}">
                <a16:creationId xmlns:a16="http://schemas.microsoft.com/office/drawing/2014/main" id="{FB29255F-4C8E-2667-4C8B-2C15909B701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C176B4-2F3E-4542-A88B-B482618D0CAA}"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57821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54E1FA-1946-E524-5208-D74200B0F8EE}"/>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7D54C777-61F0-6A08-D760-F21136C05167}"/>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E32154FE-F64B-D8D7-A9A6-410C14F2CE18}"/>
              </a:ext>
            </a:extLst>
          </p:cNvPr>
          <p:cNvSpPr>
            <a:spLocks noGrp="1"/>
          </p:cNvSpPr>
          <p:nvPr>
            <p:ph type="body" idx="1"/>
          </p:nvPr>
        </p:nvSpPr>
        <p:spPr/>
        <p:txBody>
          <a:bodyPr/>
          <a:lstStyle/>
          <a:p>
            <a:endParaRPr lang="nl-NL"/>
          </a:p>
        </p:txBody>
      </p:sp>
      <p:sp>
        <p:nvSpPr>
          <p:cNvPr id="4" name="Tijdelijke aanduiding voor dianummer 3">
            <a:extLst>
              <a:ext uri="{FF2B5EF4-FFF2-40B4-BE49-F238E27FC236}">
                <a16:creationId xmlns:a16="http://schemas.microsoft.com/office/drawing/2014/main" id="{D24699E4-205C-78A1-D819-2AB36983C48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C176B4-2F3E-4542-A88B-B482618D0CAA}"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2164537"/>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svg"/><Relationship Id="rId7"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 Id="rId9" Type="http://schemas.microsoft.com/office/2007/relationships/hdphoto" Target="../media/hdphoto2.wdp"/></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7" Type="http://schemas.microsoft.com/office/2007/relationships/hdphoto" Target="../media/hdphoto2.wdp"/><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6.png"/><Relationship Id="rId5" Type="http://schemas.microsoft.com/office/2007/relationships/hdphoto" Target="../media/hdphoto1.wdp"/><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svg"/><Relationship Id="rId7" Type="http://schemas.microsoft.com/office/2007/relationships/hdphoto" Target="../media/hdphoto2.wdp"/><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6.png"/><Relationship Id="rId5" Type="http://schemas.microsoft.com/office/2007/relationships/hdphoto" Target="../media/hdphoto1.wdp"/><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svg"/><Relationship Id="rId7" Type="http://schemas.microsoft.com/office/2007/relationships/hdphoto" Target="../media/hdphoto2.wdp"/><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6.png"/><Relationship Id="rId5" Type="http://schemas.microsoft.com/office/2007/relationships/hdphoto" Target="../media/hdphoto1.wdp"/><Relationship Id="rId4"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svg"/><Relationship Id="rId7"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 Id="rId9" Type="http://schemas.microsoft.com/office/2007/relationships/hdphoto" Target="../media/hdphoto2.wdp"/></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Titeldia">
    <p:spTree>
      <p:nvGrpSpPr>
        <p:cNvPr id="1" name=""/>
        <p:cNvGrpSpPr/>
        <p:nvPr/>
      </p:nvGrpSpPr>
      <p:grpSpPr>
        <a:xfrm>
          <a:off x="0" y="0"/>
          <a:ext cx="0" cy="0"/>
          <a:chOff x="0" y="0"/>
          <a:chExt cx="0" cy="0"/>
        </a:xfrm>
      </p:grpSpPr>
      <p:sp>
        <p:nvSpPr>
          <p:cNvPr id="4" name="Tijdelijke aanduiding voor afbeelding 9">
            <a:extLst>
              <a:ext uri="{FF2B5EF4-FFF2-40B4-BE49-F238E27FC236}">
                <a16:creationId xmlns:a16="http://schemas.microsoft.com/office/drawing/2014/main" id="{211B438C-C213-A91A-3B48-9DF68841FD8C}"/>
              </a:ext>
            </a:extLst>
          </p:cNvPr>
          <p:cNvSpPr>
            <a:spLocks noGrp="1"/>
          </p:cNvSpPr>
          <p:nvPr>
            <p:ph type="pic" sz="quarter" idx="13" hasCustomPrompt="1"/>
          </p:nvPr>
        </p:nvSpPr>
        <p:spPr>
          <a:xfrm>
            <a:off x="0" y="-283369"/>
            <a:ext cx="12192000" cy="7141369"/>
          </a:xfrm>
          <a:custGeom>
            <a:avLst/>
            <a:gdLst>
              <a:gd name="connsiteX0" fmla="*/ 11553301 w 12192000"/>
              <a:gd name="connsiteY0" fmla="*/ 0 h 7141369"/>
              <a:gd name="connsiteX1" fmla="*/ 12109974 w 12192000"/>
              <a:gd name="connsiteY1" fmla="*/ 0 h 7141369"/>
              <a:gd name="connsiteX2" fmla="*/ 12192000 w 12192000"/>
              <a:gd name="connsiteY2" fmla="*/ 82026 h 7141369"/>
              <a:gd name="connsiteX3" fmla="*/ 12192000 w 12192000"/>
              <a:gd name="connsiteY3" fmla="*/ 149612 h 7141369"/>
              <a:gd name="connsiteX4" fmla="*/ 12192000 w 12192000"/>
              <a:gd name="connsiteY4" fmla="*/ 283369 h 7141369"/>
              <a:gd name="connsiteX5" fmla="*/ 12192000 w 12192000"/>
              <a:gd name="connsiteY5" fmla="*/ 395627 h 7141369"/>
              <a:gd name="connsiteX6" fmla="*/ 12192000 w 12192000"/>
              <a:gd name="connsiteY6" fmla="*/ 806004 h 7141369"/>
              <a:gd name="connsiteX7" fmla="*/ 12192000 w 12192000"/>
              <a:gd name="connsiteY7" fmla="*/ 7141369 h 7141369"/>
              <a:gd name="connsiteX8" fmla="*/ 0 w 12192000"/>
              <a:gd name="connsiteY8" fmla="*/ 7141369 h 7141369"/>
              <a:gd name="connsiteX9" fmla="*/ 0 w 12192000"/>
              <a:gd name="connsiteY9" fmla="*/ 283369 h 7141369"/>
              <a:gd name="connsiteX10" fmla="*/ 11471275 w 12192000"/>
              <a:gd name="connsiteY10" fmla="*/ 283369 h 7141369"/>
              <a:gd name="connsiteX11" fmla="*/ 11471275 w 12192000"/>
              <a:gd name="connsiteY11" fmla="*/ 149612 h 7141369"/>
              <a:gd name="connsiteX12" fmla="*/ 11471275 w 12192000"/>
              <a:gd name="connsiteY12" fmla="*/ 82026 h 7141369"/>
              <a:gd name="connsiteX13" fmla="*/ 11553301 w 12192000"/>
              <a:gd name="connsiteY13" fmla="*/ 0 h 7141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2000" h="7141369">
                <a:moveTo>
                  <a:pt x="11553301" y="0"/>
                </a:moveTo>
                <a:lnTo>
                  <a:pt x="12109974" y="0"/>
                </a:lnTo>
                <a:cubicBezTo>
                  <a:pt x="12155276" y="0"/>
                  <a:pt x="12192000" y="36724"/>
                  <a:pt x="12192000" y="82026"/>
                </a:cubicBezTo>
                <a:lnTo>
                  <a:pt x="12192000" y="149612"/>
                </a:lnTo>
                <a:lnTo>
                  <a:pt x="12192000" y="283369"/>
                </a:lnTo>
                <a:lnTo>
                  <a:pt x="12192000" y="395627"/>
                </a:lnTo>
                <a:lnTo>
                  <a:pt x="12192000" y="806004"/>
                </a:lnTo>
                <a:lnTo>
                  <a:pt x="12192000" y="7141369"/>
                </a:lnTo>
                <a:lnTo>
                  <a:pt x="0" y="7141369"/>
                </a:lnTo>
                <a:lnTo>
                  <a:pt x="0" y="283369"/>
                </a:lnTo>
                <a:lnTo>
                  <a:pt x="11471275" y="283369"/>
                </a:lnTo>
                <a:lnTo>
                  <a:pt x="11471275" y="149612"/>
                </a:lnTo>
                <a:lnTo>
                  <a:pt x="11471275" y="82026"/>
                </a:lnTo>
                <a:cubicBezTo>
                  <a:pt x="11471275" y="36724"/>
                  <a:pt x="11507999" y="0"/>
                  <a:pt x="11553301" y="0"/>
                </a:cubicBezTo>
                <a:close/>
              </a:path>
            </a:pathLst>
          </a:custGeom>
          <a:solidFill>
            <a:schemeClr val="bg1">
              <a:lumMod val="95000"/>
            </a:schemeClr>
          </a:solidFill>
        </p:spPr>
        <p:txBody>
          <a:bodyPr wrap="none" tIns="0" rIns="828000" bIns="0" anchor="t" anchorCtr="0">
            <a:noAutofit/>
          </a:bodyPr>
          <a:lstStyle>
            <a:lvl1pPr marL="0" indent="0" algn="r">
              <a:lnSpc>
                <a:spcPct val="100000"/>
              </a:lnSpc>
              <a:spcBef>
                <a:spcPts val="0"/>
              </a:spcBef>
              <a:spcAft>
                <a:spcPts val="0"/>
              </a:spcAft>
              <a:buNone/>
              <a:defRPr sz="1200" i="1">
                <a:solidFill>
                  <a:schemeClr val="bg1">
                    <a:lumMod val="50000"/>
                  </a:schemeClr>
                </a:solidFill>
              </a:defRPr>
            </a:lvl1pPr>
          </a:lstStyle>
          <a:p>
            <a:r>
              <a:rPr lang="nl-NL"/>
              <a:t>Selecteer dit kader, ga naar ‘Slidebuilder’, klik op ‘Afbeeldingen’, selecteer een afbeelding en klik op ‘Invoegen’.</a:t>
            </a:r>
          </a:p>
        </p:txBody>
      </p:sp>
      <p:sp>
        <p:nvSpPr>
          <p:cNvPr id="20" name="Tijdelijke aanduiding voor tekst 7">
            <a:extLst>
              <a:ext uri="{FF2B5EF4-FFF2-40B4-BE49-F238E27FC236}">
                <a16:creationId xmlns:a16="http://schemas.microsoft.com/office/drawing/2014/main" id="{D37E5756-4ED0-0E85-DA34-994A5B1398C3}"/>
              </a:ext>
            </a:extLst>
          </p:cNvPr>
          <p:cNvSpPr>
            <a:spLocks noGrp="1"/>
          </p:cNvSpPr>
          <p:nvPr>
            <p:ph type="body" sz="quarter" idx="28" hasCustomPrompt="1"/>
          </p:nvPr>
        </p:nvSpPr>
        <p:spPr>
          <a:xfrm flipH="1">
            <a:off x="0" y="0"/>
            <a:ext cx="12192000" cy="6858000"/>
          </a:xfrm>
          <a:gradFill>
            <a:gsLst>
              <a:gs pos="56000">
                <a:schemeClr val="accent2">
                  <a:alpha val="0"/>
                </a:schemeClr>
              </a:gs>
              <a:gs pos="100000">
                <a:schemeClr val="accent2">
                  <a:alpha val="57000"/>
                </a:schemeClr>
              </a:gs>
            </a:gsLst>
            <a:lin ang="4800000" scaled="0"/>
          </a:gradFill>
        </p:spPr>
        <p:txBody>
          <a:bodyPr/>
          <a:lstStyle>
            <a:lvl1pPr marL="0" indent="0">
              <a:buNone/>
              <a:defRPr sz="100">
                <a:solidFill>
                  <a:schemeClr val="tx1">
                    <a:alpha val="0"/>
                  </a:schemeClr>
                </a:solidFill>
              </a:defRPr>
            </a:lvl1pPr>
          </a:lstStyle>
          <a:p>
            <a:pPr lvl="0"/>
            <a:r>
              <a:rPr lang="nl-NL"/>
              <a:t> </a:t>
            </a:r>
          </a:p>
        </p:txBody>
      </p:sp>
      <p:sp>
        <p:nvSpPr>
          <p:cNvPr id="8" name="Tijdelijke aanduiding voor tekst 6">
            <a:extLst>
              <a:ext uri="{FF2B5EF4-FFF2-40B4-BE49-F238E27FC236}">
                <a16:creationId xmlns:a16="http://schemas.microsoft.com/office/drawing/2014/main" id="{F58F2B4A-FB8E-2CF2-58EA-4D5CA21E3527}"/>
              </a:ext>
            </a:extLst>
          </p:cNvPr>
          <p:cNvSpPr>
            <a:spLocks noGrp="1"/>
          </p:cNvSpPr>
          <p:nvPr>
            <p:ph type="body" sz="quarter" idx="22" hasCustomPrompt="1"/>
          </p:nvPr>
        </p:nvSpPr>
        <p:spPr>
          <a:xfrm>
            <a:off x="9926282" y="6167854"/>
            <a:ext cx="1544994" cy="399833"/>
          </a:xfrm>
          <a:blipFill>
            <a:blip r:embed="rId2">
              <a:extLst>
                <a:ext uri="{96DAC541-7B7A-43D3-8B79-37D633B846F1}">
                  <asvg:svgBlip xmlns:asvg="http://schemas.microsoft.com/office/drawing/2016/SVG/main" r:embed="rId3"/>
                </a:ext>
              </a:extLst>
            </a:blip>
            <a:srcRect/>
            <a:stretch>
              <a:fillRect t="1190" b="1190"/>
            </a:stretch>
          </a:blipFill>
        </p:spPr>
        <p:txBody>
          <a:bodyPr/>
          <a:lstStyle>
            <a:lvl1pPr marL="0" indent="0">
              <a:buNone/>
              <a:defRPr sz="100"/>
            </a:lvl1pPr>
          </a:lstStyle>
          <a:p>
            <a:pPr lvl="0"/>
            <a:r>
              <a:rPr lang="nl-NL"/>
              <a:t> </a:t>
            </a:r>
          </a:p>
        </p:txBody>
      </p:sp>
      <p:sp>
        <p:nvSpPr>
          <p:cNvPr id="7" name="Rechthoek 6">
            <a:extLst>
              <a:ext uri="{FF2B5EF4-FFF2-40B4-BE49-F238E27FC236}">
                <a16:creationId xmlns:a16="http://schemas.microsoft.com/office/drawing/2014/main" id="{7D3AA19E-3DC8-4556-BC42-05B65FEB6237}"/>
              </a:ext>
            </a:extLst>
          </p:cNvPr>
          <p:cNvSpPr/>
          <p:nvPr userDrawn="1"/>
        </p:nvSpPr>
        <p:spPr>
          <a:xfrm>
            <a:off x="0" y="-425941"/>
            <a:ext cx="613373"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600" b="0" i="0" u="none" strike="noStrike" kern="1200" cap="none" spc="0" normalizeH="0" baseline="0" noProof="0">
                <a:ln>
                  <a:noFill/>
                </a:ln>
                <a:solidFill>
                  <a:srgbClr val="F07F00"/>
                </a:solidFill>
                <a:effectLst/>
                <a:uLnTx/>
                <a:uFillTx/>
                <a:latin typeface="Calibri"/>
                <a:ea typeface="+mn-ea"/>
                <a:cs typeface="+mn-cs"/>
              </a:rPr>
              <a:t>Titeldia</a:t>
            </a:r>
          </a:p>
        </p:txBody>
      </p:sp>
      <p:sp>
        <p:nvSpPr>
          <p:cNvPr id="10" name="Tijdelijke aanduiding voor tekst 24">
            <a:extLst>
              <a:ext uri="{FF2B5EF4-FFF2-40B4-BE49-F238E27FC236}">
                <a16:creationId xmlns:a16="http://schemas.microsoft.com/office/drawing/2014/main" id="{F8800C50-EBD9-9726-31CE-A58051BC6F23}"/>
              </a:ext>
            </a:extLst>
          </p:cNvPr>
          <p:cNvSpPr>
            <a:spLocks noGrp="1"/>
          </p:cNvSpPr>
          <p:nvPr>
            <p:ph type="body" sz="quarter" idx="14" hasCustomPrompt="1"/>
          </p:nvPr>
        </p:nvSpPr>
        <p:spPr>
          <a:xfrm>
            <a:off x="745396" y="873125"/>
            <a:ext cx="5002941" cy="2907087"/>
          </a:xfrm>
          <a:solidFill>
            <a:schemeClr val="accent2"/>
          </a:solidFill>
        </p:spPr>
        <p:txBody>
          <a:bodyPr/>
          <a:lstStyle>
            <a:lvl1pPr marL="0" indent="0">
              <a:buNone/>
              <a:defRPr/>
            </a:lvl1pPr>
          </a:lstStyle>
          <a:p>
            <a:pPr lvl="0"/>
            <a:r>
              <a:rPr lang="nl-NL"/>
              <a:t> </a:t>
            </a:r>
          </a:p>
        </p:txBody>
      </p:sp>
      <p:sp>
        <p:nvSpPr>
          <p:cNvPr id="2" name="Titel 1">
            <a:extLst>
              <a:ext uri="{FF2B5EF4-FFF2-40B4-BE49-F238E27FC236}">
                <a16:creationId xmlns:a16="http://schemas.microsoft.com/office/drawing/2014/main" id="{2A71DEDF-37F1-4689-8FA1-5E743C7DD6C0}"/>
              </a:ext>
            </a:extLst>
          </p:cNvPr>
          <p:cNvSpPr>
            <a:spLocks noGrp="1"/>
          </p:cNvSpPr>
          <p:nvPr>
            <p:ph type="ctrTitle" hasCustomPrompt="1"/>
          </p:nvPr>
        </p:nvSpPr>
        <p:spPr>
          <a:xfrm>
            <a:off x="1095424" y="1244600"/>
            <a:ext cx="4168554" cy="1933185"/>
          </a:xfrm>
        </p:spPr>
        <p:txBody>
          <a:bodyPr anchor="b"/>
          <a:lstStyle>
            <a:lvl1pPr algn="l">
              <a:lnSpc>
                <a:spcPct val="80000"/>
              </a:lnSpc>
              <a:defRPr sz="4400">
                <a:solidFill>
                  <a:schemeClr val="bg1"/>
                </a:solidFill>
              </a:defRPr>
            </a:lvl1pPr>
          </a:lstStyle>
          <a:p>
            <a:r>
              <a:rPr lang="nl-NL" noProof="0"/>
              <a:t>Titel van de presentatie</a:t>
            </a:r>
          </a:p>
        </p:txBody>
      </p:sp>
      <p:sp>
        <p:nvSpPr>
          <p:cNvPr id="12" name="Tijdelijke aanduiding voor tekst 24">
            <a:extLst>
              <a:ext uri="{FF2B5EF4-FFF2-40B4-BE49-F238E27FC236}">
                <a16:creationId xmlns:a16="http://schemas.microsoft.com/office/drawing/2014/main" id="{1FB768C8-D46F-C034-22D0-39471587C904}"/>
              </a:ext>
            </a:extLst>
          </p:cNvPr>
          <p:cNvSpPr>
            <a:spLocks noGrp="1"/>
          </p:cNvSpPr>
          <p:nvPr>
            <p:ph type="body" sz="quarter" idx="24" hasCustomPrompt="1"/>
          </p:nvPr>
        </p:nvSpPr>
        <p:spPr>
          <a:xfrm>
            <a:off x="1095424" y="3521980"/>
            <a:ext cx="2719720" cy="467408"/>
          </a:xfrm>
          <a:solidFill>
            <a:schemeClr val="accent1"/>
          </a:solidFill>
        </p:spPr>
        <p:txBody>
          <a:bodyPr wrap="none" lIns="252000" tIns="108000" rIns="252000" bIns="108000" anchor="ctr">
            <a:spAutoFit/>
          </a:bodyPr>
          <a:lstStyle>
            <a:lvl1pPr marL="0" indent="0">
              <a:buNone/>
              <a:defRPr>
                <a:solidFill>
                  <a:schemeClr val="bg1"/>
                </a:solidFill>
              </a:defRPr>
            </a:lvl1pPr>
          </a:lstStyle>
          <a:p>
            <a:pPr lvl="0"/>
            <a:r>
              <a:rPr lang="nl-NL"/>
              <a:t> Naam spreker | Locatie</a:t>
            </a:r>
          </a:p>
        </p:txBody>
      </p:sp>
      <p:sp>
        <p:nvSpPr>
          <p:cNvPr id="14" name="Tijdelijke aanduiding voor tekst 13">
            <a:extLst>
              <a:ext uri="{FF2B5EF4-FFF2-40B4-BE49-F238E27FC236}">
                <a16:creationId xmlns:a16="http://schemas.microsoft.com/office/drawing/2014/main" id="{C2DA6007-1840-4326-58EE-5CE7855C19BD}"/>
              </a:ext>
            </a:extLst>
          </p:cNvPr>
          <p:cNvSpPr>
            <a:spLocks noGrp="1"/>
          </p:cNvSpPr>
          <p:nvPr>
            <p:ph type="body" sz="quarter" idx="25" hasCustomPrompt="1"/>
          </p:nvPr>
        </p:nvSpPr>
        <p:spPr>
          <a:xfrm>
            <a:off x="5748338" y="4327320"/>
            <a:ext cx="6443662" cy="1531937"/>
          </a:xfrm>
          <a:blipFill>
            <a:blip r:embed="rId4">
              <a:extLst>
                <a:ext uri="{96DAC541-7B7A-43D3-8B79-37D633B846F1}">
                  <asvg:svgBlip xmlns:asvg="http://schemas.microsoft.com/office/drawing/2016/SVG/main" r:embed="rId5"/>
                </a:ext>
              </a:extLst>
            </a:blip>
            <a:srcRect/>
            <a:stretch>
              <a:fillRect t="20505" b="20505"/>
            </a:stretch>
          </a:blipFill>
        </p:spPr>
        <p:txBody>
          <a:bodyPr/>
          <a:lstStyle>
            <a:lvl1pPr marL="0" indent="0">
              <a:buNone/>
              <a:defRPr/>
            </a:lvl1pPr>
          </a:lstStyle>
          <a:p>
            <a:pPr lvl="0"/>
            <a:r>
              <a:rPr lang="nl-NL"/>
              <a:t> </a:t>
            </a:r>
          </a:p>
        </p:txBody>
      </p:sp>
      <p:sp>
        <p:nvSpPr>
          <p:cNvPr id="21" name="Tijdelijke aanduiding voor voettekst 8">
            <a:extLst>
              <a:ext uri="{FF2B5EF4-FFF2-40B4-BE49-F238E27FC236}">
                <a16:creationId xmlns:a16="http://schemas.microsoft.com/office/drawing/2014/main" id="{6B254837-9027-7615-3DDC-EF63F118466D}"/>
              </a:ext>
            </a:extLst>
          </p:cNvPr>
          <p:cNvSpPr>
            <a:spLocks noGrp="1"/>
          </p:cNvSpPr>
          <p:nvPr>
            <p:ph type="ftr" sz="quarter" idx="29"/>
          </p:nvPr>
        </p:nvSpPr>
        <p:spPr>
          <a:xfrm>
            <a:off x="1095424" y="6348479"/>
            <a:ext cx="5376001" cy="144759"/>
          </a:xfrm>
        </p:spPr>
        <p:txBody>
          <a:bodyPr/>
          <a:lstStyle>
            <a:lvl1pPr>
              <a:defRPr>
                <a:solidFill>
                  <a:schemeClr val="bg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000" b="0" i="0" u="none" strike="noStrike" kern="1200" cap="none" spc="0" normalizeH="0" baseline="0" noProof="0">
                <a:ln>
                  <a:noFill/>
                </a:ln>
                <a:solidFill>
                  <a:srgbClr val="FFFFFF"/>
                </a:solidFill>
                <a:effectLst/>
                <a:uLnTx/>
                <a:uFillTx/>
                <a:latin typeface="Calibri Light"/>
                <a:ea typeface="+mn-ea"/>
                <a:cs typeface="Segoe UI Light" panose="020B0502040204020203" pitchFamily="34" charset="0"/>
              </a:rPr>
              <a:t>FME Template-set</a:t>
            </a:r>
          </a:p>
        </p:txBody>
      </p:sp>
      <p:sp>
        <p:nvSpPr>
          <p:cNvPr id="22" name="Tijdelijke aanduiding voor dianummer 9">
            <a:extLst>
              <a:ext uri="{FF2B5EF4-FFF2-40B4-BE49-F238E27FC236}">
                <a16:creationId xmlns:a16="http://schemas.microsoft.com/office/drawing/2014/main" id="{0C6640B2-25C1-AEF5-11CB-01C011C3EEC9}"/>
              </a:ext>
            </a:extLst>
          </p:cNvPr>
          <p:cNvSpPr>
            <a:spLocks noGrp="1"/>
          </p:cNvSpPr>
          <p:nvPr>
            <p:ph type="sldNum" sz="quarter" idx="30"/>
          </p:nvPr>
        </p:nvSpPr>
        <p:spPr>
          <a:xfrm>
            <a:off x="720000" y="6353241"/>
            <a:ext cx="254842" cy="133350"/>
          </a:xfrm>
        </p:spPr>
        <p:txBody>
          <a:bodyPr/>
          <a:lstStyle>
            <a:lvl1pPr>
              <a:defRPr>
                <a:solidFill>
                  <a:schemeClr val="bg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28CAF913-D76C-4808-B005-56643AABF049}" type="slidenum">
              <a:rPr kumimoji="0" lang="nl-NL" sz="1000" b="1" i="0" u="none" strike="noStrike" kern="1200" cap="none" spc="0" normalizeH="0" baseline="0" noProof="0" smtClean="0">
                <a:ln>
                  <a:noFill/>
                </a:ln>
                <a:solidFill>
                  <a:srgbClr val="FFFFFF"/>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nl-NL" sz="1000" b="1" i="0" u="none" strike="noStrike" kern="1200" cap="none" spc="0" normalizeH="0" baseline="0" noProof="0">
              <a:ln>
                <a:noFill/>
              </a:ln>
              <a:solidFill>
                <a:srgbClr val="FFFFFF"/>
              </a:solidFill>
              <a:effectLst/>
              <a:uLnTx/>
              <a:uFillTx/>
              <a:latin typeface="Calibri"/>
              <a:ea typeface="+mn-ea"/>
              <a:cs typeface="+mn-cs"/>
            </a:endParaRPr>
          </a:p>
        </p:txBody>
      </p:sp>
      <p:sp>
        <p:nvSpPr>
          <p:cNvPr id="23" name="Tijdelijke aanduiding voor tekst 22">
            <a:extLst>
              <a:ext uri="{FF2B5EF4-FFF2-40B4-BE49-F238E27FC236}">
                <a16:creationId xmlns:a16="http://schemas.microsoft.com/office/drawing/2014/main" id="{17AE2635-B12D-3F21-B698-C991377EB3D7}"/>
              </a:ext>
            </a:extLst>
          </p:cNvPr>
          <p:cNvSpPr>
            <a:spLocks noGrp="1"/>
          </p:cNvSpPr>
          <p:nvPr>
            <p:ph type="body" sz="quarter" idx="31" hasCustomPrompt="1"/>
          </p:nvPr>
        </p:nvSpPr>
        <p:spPr>
          <a:xfrm>
            <a:off x="974842" y="6343650"/>
            <a:ext cx="3600" cy="153988"/>
          </a:xfrm>
          <a:solidFill>
            <a:schemeClr val="bg1"/>
          </a:solidFill>
        </p:spPr>
        <p:txBody>
          <a:bodyPr/>
          <a:lstStyle>
            <a:lvl1pPr marL="0" indent="0">
              <a:buNone/>
              <a:defRPr/>
            </a:lvl1pPr>
          </a:lstStyle>
          <a:p>
            <a:pPr lvl="0"/>
            <a:r>
              <a:rPr lang="nl-NL"/>
              <a:t> </a:t>
            </a:r>
          </a:p>
        </p:txBody>
      </p:sp>
      <p:grpSp>
        <p:nvGrpSpPr>
          <p:cNvPr id="24" name="INSTRUCTIE">
            <a:extLst>
              <a:ext uri="{FF2B5EF4-FFF2-40B4-BE49-F238E27FC236}">
                <a16:creationId xmlns:a16="http://schemas.microsoft.com/office/drawing/2014/main" id="{A4D7CB97-326C-42C9-45F3-3F05DB627A41}"/>
              </a:ext>
            </a:extLst>
          </p:cNvPr>
          <p:cNvGrpSpPr/>
          <p:nvPr userDrawn="1"/>
        </p:nvGrpSpPr>
        <p:grpSpPr>
          <a:xfrm>
            <a:off x="12274716" y="-1461517"/>
            <a:ext cx="3695970" cy="1277747"/>
            <a:chOff x="-3889316" y="-1461517"/>
            <a:chExt cx="3695970" cy="1277747"/>
          </a:xfrm>
        </p:grpSpPr>
        <p:sp>
          <p:nvSpPr>
            <p:cNvPr id="25" name="Rechthoek 24">
              <a:extLst>
                <a:ext uri="{FF2B5EF4-FFF2-40B4-BE49-F238E27FC236}">
                  <a16:creationId xmlns:a16="http://schemas.microsoft.com/office/drawing/2014/main" id="{08CA9176-EE65-449B-D3B6-D4481C275670}"/>
                </a:ext>
              </a:extLst>
            </p:cNvPr>
            <p:cNvSpPr/>
            <p:nvPr userDrawn="1"/>
          </p:nvSpPr>
          <p:spPr>
            <a:xfrm>
              <a:off x="-3786437" y="-1461517"/>
              <a:ext cx="3593091" cy="127774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400" b="1" i="0" u="none" strike="noStrike" kern="1200" cap="all" spc="0" normalizeH="0" baseline="0" noProof="0">
                  <a:ln>
                    <a:noFill/>
                  </a:ln>
                  <a:solidFill>
                    <a:srgbClr val="F07F00"/>
                  </a:solidFill>
                  <a:effectLst/>
                  <a:uLnTx/>
                  <a:uFillTx/>
                  <a:latin typeface="Calibri" panose="020F0502020204030204" pitchFamily="34" charset="0"/>
                  <a:ea typeface="+mn-ea"/>
                  <a:cs typeface="Calibri" panose="020F0502020204030204" pitchFamily="34" charset="0"/>
                </a:rPr>
                <a:t>Afbeelding invoegen</a:t>
              </a:r>
            </a:p>
          </p:txBody>
        </p:sp>
        <p:sp>
          <p:nvSpPr>
            <p:cNvPr id="26" name="Rechthoek 25">
              <a:extLst>
                <a:ext uri="{FF2B5EF4-FFF2-40B4-BE49-F238E27FC236}">
                  <a16:creationId xmlns:a16="http://schemas.microsoft.com/office/drawing/2014/main" id="{728172A0-7341-8D85-1058-69C04E966700}"/>
                </a:ext>
              </a:extLst>
            </p:cNvPr>
            <p:cNvSpPr/>
            <p:nvPr userDrawn="1"/>
          </p:nvSpPr>
          <p:spPr>
            <a:xfrm>
              <a:off x="-3603859" y="-993610"/>
              <a:ext cx="3229126" cy="657434"/>
            </a:xfrm>
            <a:prstGeom prst="rect">
              <a:avLst/>
            </a:prstGeom>
            <a:noFill/>
            <a:ln w="25400" cap="flat" cmpd="sng" algn="ctr">
              <a:noFill/>
              <a:prstDash val="solid"/>
            </a:ln>
            <a:effectLst/>
          </p:spPr>
          <p:txBody>
            <a:bodyPr lIns="0" tIns="0" rIns="0" bIns="0" rtlCol="0" anchor="t">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Selecteer het invoegkader van de afbeelding door op het lipje hiernaast te klikken. Ga naar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klik op </a:t>
              </a:r>
              <a:r>
                <a:rPr kumimoji="0" lang="nl-NL"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‘Afbeeldingen’</a:t>
              </a: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selecteer de gewenste afbeelding en klik op </a:t>
              </a:r>
              <a:r>
                <a:rPr kumimoji="0" lang="nl-NL"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‘Invoegen’</a:t>
              </a: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p>
          </p:txBody>
        </p:sp>
        <p:sp>
          <p:nvSpPr>
            <p:cNvPr id="27" name="Gelijkbenige driehoek 26">
              <a:extLst>
                <a:ext uri="{FF2B5EF4-FFF2-40B4-BE49-F238E27FC236}">
                  <a16:creationId xmlns:a16="http://schemas.microsoft.com/office/drawing/2014/main" id="{C2D27328-39F5-F3AF-F86F-116E3BDE7B99}"/>
                </a:ext>
              </a:extLst>
            </p:cNvPr>
            <p:cNvSpPr/>
            <p:nvPr userDrawn="1"/>
          </p:nvSpPr>
          <p:spPr>
            <a:xfrm rot="16200000" flipH="1">
              <a:off x="-3925504" y="-351896"/>
              <a:ext cx="175255" cy="102879"/>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endParaRPr kumimoji="0" lang="nl-NL" sz="1600" b="0" i="0" u="none" strike="noStrike" kern="1200" cap="all"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grpSp>
      <p:grpSp>
        <p:nvGrpSpPr>
          <p:cNvPr id="28" name="INSTRUCTIE">
            <a:extLst>
              <a:ext uri="{FF2B5EF4-FFF2-40B4-BE49-F238E27FC236}">
                <a16:creationId xmlns:a16="http://schemas.microsoft.com/office/drawing/2014/main" id="{C67A2CE1-0ECD-54A5-6724-B623AD13246B}"/>
              </a:ext>
            </a:extLst>
          </p:cNvPr>
          <p:cNvGrpSpPr/>
          <p:nvPr userDrawn="1"/>
        </p:nvGrpSpPr>
        <p:grpSpPr>
          <a:xfrm>
            <a:off x="12377595" y="0"/>
            <a:ext cx="3693114" cy="6427357"/>
            <a:chOff x="-3786165" y="0"/>
            <a:chExt cx="3693114" cy="6427357"/>
          </a:xfrm>
        </p:grpSpPr>
        <p:sp>
          <p:nvSpPr>
            <p:cNvPr id="29" name="Rechthoek 28">
              <a:extLst>
                <a:ext uri="{FF2B5EF4-FFF2-40B4-BE49-F238E27FC236}">
                  <a16:creationId xmlns:a16="http://schemas.microsoft.com/office/drawing/2014/main" id="{256BEAF9-B41F-DD2E-7ECA-D46D05E4EAC7}"/>
                </a:ext>
              </a:extLst>
            </p:cNvPr>
            <p:cNvSpPr/>
            <p:nvPr userDrawn="1"/>
          </p:nvSpPr>
          <p:spPr>
            <a:xfrm>
              <a:off x="-3786165" y="0"/>
              <a:ext cx="3593091" cy="5789819"/>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400" b="1" i="0" u="none" strike="noStrike" kern="1200" cap="all" spc="0" normalizeH="0" baseline="0" noProof="0">
                  <a:ln>
                    <a:noFill/>
                  </a:ln>
                  <a:solidFill>
                    <a:srgbClr val="F07F00"/>
                  </a:solidFill>
                  <a:effectLst/>
                  <a:uLnTx/>
                  <a:uFillTx/>
                  <a:latin typeface="Calibri" panose="020F0502020204030204" pitchFamily="34" charset="0"/>
                  <a:ea typeface="+mn-ea"/>
                  <a:cs typeface="Calibri" panose="020F0502020204030204" pitchFamily="34" charset="0"/>
                </a:rPr>
                <a:t>Afbeelding invoegen/opmaken</a:t>
              </a:r>
            </a:p>
          </p:txBody>
        </p:sp>
        <p:sp>
          <p:nvSpPr>
            <p:cNvPr id="30" name="Ovaal 29">
              <a:extLst>
                <a:ext uri="{FF2B5EF4-FFF2-40B4-BE49-F238E27FC236}">
                  <a16:creationId xmlns:a16="http://schemas.microsoft.com/office/drawing/2014/main" id="{B61BB019-7C46-CFBE-6A47-82919BC170A2}"/>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1</a:t>
              </a:r>
            </a:p>
          </p:txBody>
        </p:sp>
        <p:sp>
          <p:nvSpPr>
            <p:cNvPr id="31" name="Rechthoek 30">
              <a:extLst>
                <a:ext uri="{FF2B5EF4-FFF2-40B4-BE49-F238E27FC236}">
                  <a16:creationId xmlns:a16="http://schemas.microsoft.com/office/drawing/2014/main" id="{EF778AA5-8C08-DD48-A687-2E1B1E30A093}"/>
                </a:ext>
              </a:extLst>
            </p:cNvPr>
            <p:cNvSpPr/>
            <p:nvPr userDrawn="1"/>
          </p:nvSpPr>
          <p:spPr>
            <a:xfrm>
              <a:off x="-3319415" y="465324"/>
              <a:ext cx="2962706" cy="658026"/>
            </a:xfrm>
            <a:prstGeom prst="rect">
              <a:avLst/>
            </a:prstGeom>
            <a:noFill/>
            <a:ln w="25400" cap="flat" cmpd="sng" algn="ctr">
              <a:noFill/>
              <a:prstDash val="solid"/>
            </a:ln>
            <a:effectLst/>
          </p:spPr>
          <p:txBody>
            <a:bodyPr lIns="0" tIns="0" rIns="0" bIns="0" rtlCol="0" anchor="t">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Wanneer nodig, verwijder de bestaande afbeelding d.m.v. de </a:t>
              </a:r>
              <a:r>
                <a:rPr kumimoji="0" lang="nl-NL"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‘Backspace toets’</a:t>
              </a: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Selecteer het afbeeldingskader, ga naar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en klik op de knop </a:t>
              </a:r>
              <a:r>
                <a:rPr kumimoji="0" lang="nl-NL"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'Afbeeldingen’</a:t>
              </a:r>
              <a:endPar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32" name="Ovaal 31">
              <a:extLst>
                <a:ext uri="{FF2B5EF4-FFF2-40B4-BE49-F238E27FC236}">
                  <a16:creationId xmlns:a16="http://schemas.microsoft.com/office/drawing/2014/main" id="{7DD4B429-BBE7-542F-E895-D43F0C1FA5C8}"/>
                </a:ext>
              </a:extLst>
            </p:cNvPr>
            <p:cNvSpPr/>
            <p:nvPr userDrawn="1"/>
          </p:nvSpPr>
          <p:spPr>
            <a:xfrm>
              <a:off x="-3603587" y="2638808"/>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3</a:t>
              </a:r>
            </a:p>
          </p:txBody>
        </p:sp>
        <p:sp>
          <p:nvSpPr>
            <p:cNvPr id="33" name="Rechthoek 32">
              <a:extLst>
                <a:ext uri="{FF2B5EF4-FFF2-40B4-BE49-F238E27FC236}">
                  <a16:creationId xmlns:a16="http://schemas.microsoft.com/office/drawing/2014/main" id="{C149F74E-C5A9-8F24-CE39-E9E9D00A6021}"/>
                </a:ext>
              </a:extLst>
            </p:cNvPr>
            <p:cNvSpPr/>
            <p:nvPr userDrawn="1"/>
          </p:nvSpPr>
          <p:spPr>
            <a:xfrm>
              <a:off x="-3319415" y="2638809"/>
              <a:ext cx="2944682" cy="327689"/>
            </a:xfrm>
            <a:prstGeom prst="rect">
              <a:avLst/>
            </a:prstGeom>
            <a:noFill/>
            <a:ln w="25400" cap="flat" cmpd="sng" algn="ctr">
              <a:noFill/>
              <a:prstDash val="solid"/>
            </a:ln>
            <a:effectLst/>
          </p:spPr>
          <p:txBody>
            <a:bodyPr lIns="0" tIns="0" rIns="0" bIns="0" rtlCol="0" anchor="t">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Klik met de rechter muisknop op de afbeelding en kies </a:t>
              </a:r>
              <a:r>
                <a:rPr kumimoji="0" lang="nl-NL"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‘Naar achtergrond’</a:t>
              </a: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p>
          </p:txBody>
        </p:sp>
        <p:sp>
          <p:nvSpPr>
            <p:cNvPr id="34" name="Ovaal 33">
              <a:extLst>
                <a:ext uri="{FF2B5EF4-FFF2-40B4-BE49-F238E27FC236}">
                  <a16:creationId xmlns:a16="http://schemas.microsoft.com/office/drawing/2014/main" id="{97A4F9D6-CCB0-8D86-4BF9-CB35D1D2F3EF}"/>
                </a:ext>
              </a:extLst>
            </p:cNvPr>
            <p:cNvSpPr/>
            <p:nvPr userDrawn="1"/>
          </p:nvSpPr>
          <p:spPr>
            <a:xfrm>
              <a:off x="-3603587" y="3817066"/>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4</a:t>
              </a:r>
            </a:p>
          </p:txBody>
        </p:sp>
        <p:sp>
          <p:nvSpPr>
            <p:cNvPr id="35" name="Rechthoek 34">
              <a:extLst>
                <a:ext uri="{FF2B5EF4-FFF2-40B4-BE49-F238E27FC236}">
                  <a16:creationId xmlns:a16="http://schemas.microsoft.com/office/drawing/2014/main" id="{4352170C-C699-7306-4FD4-4951D67E05CD}"/>
                </a:ext>
              </a:extLst>
            </p:cNvPr>
            <p:cNvSpPr/>
            <p:nvPr userDrawn="1"/>
          </p:nvSpPr>
          <p:spPr>
            <a:xfrm>
              <a:off x="-3319415" y="3817067"/>
              <a:ext cx="2944682" cy="979796"/>
            </a:xfrm>
            <a:prstGeom prst="rect">
              <a:avLst/>
            </a:prstGeom>
            <a:noFill/>
            <a:ln w="25400" cap="flat" cmpd="sng" algn="ctr">
              <a:noFill/>
              <a:prstDash val="solid"/>
            </a:ln>
            <a:effectLst/>
          </p:spPr>
          <p:txBody>
            <a:bodyPr lIns="0" tIns="0" rIns="0" bIns="0" rtlCol="0" anchor="t">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Om de afbeelding te schalen of bij te snijden, ga naar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‘Hulpmiddelen voor afbeeldingen - Opmaak’</a:t>
              </a: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en klik op de knop </a:t>
              </a:r>
              <a:r>
                <a:rPr kumimoji="0" lang="nl-NL"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‘Bijsnijden’</a:t>
              </a: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Schaal met de bolletjes de afbeelding en met de hoekjes het afbeeldingskader.</a:t>
              </a:r>
            </a:p>
          </p:txBody>
        </p:sp>
        <p:grpSp>
          <p:nvGrpSpPr>
            <p:cNvPr id="36" name="Groep 35">
              <a:extLst>
                <a:ext uri="{FF2B5EF4-FFF2-40B4-BE49-F238E27FC236}">
                  <a16:creationId xmlns:a16="http://schemas.microsoft.com/office/drawing/2014/main" id="{70863AD4-67B4-71F3-9CF4-FECDE64947A8}"/>
                </a:ext>
              </a:extLst>
            </p:cNvPr>
            <p:cNvGrpSpPr/>
            <p:nvPr userDrawn="1"/>
          </p:nvGrpSpPr>
          <p:grpSpPr>
            <a:xfrm>
              <a:off x="-3314821" y="3054865"/>
              <a:ext cx="1558053" cy="563933"/>
              <a:chOff x="-3314821" y="2981448"/>
              <a:chExt cx="1558053" cy="563933"/>
            </a:xfrm>
          </p:grpSpPr>
          <p:sp>
            <p:nvSpPr>
              <p:cNvPr id="74" name="Rechthoek 73">
                <a:extLst>
                  <a:ext uri="{FF2B5EF4-FFF2-40B4-BE49-F238E27FC236}">
                    <a16:creationId xmlns:a16="http://schemas.microsoft.com/office/drawing/2014/main" id="{A581FD52-357A-B815-9C4B-5334B85E81F6}"/>
                  </a:ext>
                </a:extLst>
              </p:cNvPr>
              <p:cNvSpPr/>
              <p:nvPr userDrawn="1"/>
            </p:nvSpPr>
            <p:spPr>
              <a:xfrm>
                <a:off x="-3314821" y="2981448"/>
                <a:ext cx="1558053"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endParaRPr kumimoji="0" lang="nl-NL" sz="8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75" name="Rechthoek 74">
                <a:extLst>
                  <a:ext uri="{FF2B5EF4-FFF2-40B4-BE49-F238E27FC236}">
                    <a16:creationId xmlns:a16="http://schemas.microsoft.com/office/drawing/2014/main" id="{A47A5474-7866-BEFE-F7DC-3C2B4628E3A2}"/>
                  </a:ext>
                </a:extLst>
              </p:cNvPr>
              <p:cNvSpPr/>
              <p:nvPr userDrawn="1"/>
            </p:nvSpPr>
            <p:spPr>
              <a:xfrm>
                <a:off x="-3304719" y="3235173"/>
                <a:ext cx="1540313"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76" name="Tekstvak 75">
                <a:extLst>
                  <a:ext uri="{FF2B5EF4-FFF2-40B4-BE49-F238E27FC236}">
                    <a16:creationId xmlns:a16="http://schemas.microsoft.com/office/drawing/2014/main" id="{69E47AC7-B096-85B7-6FBD-3CD10C29D172}"/>
                  </a:ext>
                </a:extLst>
              </p:cNvPr>
              <p:cNvSpPr txBox="1"/>
              <p:nvPr userDrawn="1"/>
            </p:nvSpPr>
            <p:spPr>
              <a:xfrm>
                <a:off x="-3069820" y="3038892"/>
                <a:ext cx="1089248" cy="137495"/>
              </a:xfrm>
              <a:prstGeom prst="rect">
                <a:avLst/>
              </a:prstGeom>
              <a:noFill/>
            </p:spPr>
            <p:txBody>
              <a:bodyPr wrap="square" rtlCol="0" anchor="ctr">
                <a:noAutofit/>
              </a:bodyPr>
              <a:lstStyle/>
              <a:p>
                <a:pPr marL="0" marR="0" lvl="0" indent="0" algn="l" defTabSz="1217512" rtl="0" eaLnBrk="1" fontAlgn="auto" latinLnBrk="0" hangingPunct="1">
                  <a:lnSpc>
                    <a:spcPct val="90000"/>
                  </a:lnSpc>
                  <a:spcBef>
                    <a:spcPts val="600"/>
                  </a:spcBef>
                  <a:spcAft>
                    <a:spcPts val="600"/>
                  </a:spcAft>
                  <a:buClrTx/>
                  <a:buSzTx/>
                  <a:buFontTx/>
                  <a:buNone/>
                  <a:tabLst/>
                  <a:defRPr/>
                </a:pPr>
                <a:r>
                  <a:rPr kumimoji="0" lang="nl-NL" sz="9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Naar voorgrond</a:t>
                </a:r>
              </a:p>
            </p:txBody>
          </p:sp>
          <p:sp>
            <p:nvSpPr>
              <p:cNvPr id="77" name="Tekstvak 76">
                <a:extLst>
                  <a:ext uri="{FF2B5EF4-FFF2-40B4-BE49-F238E27FC236}">
                    <a16:creationId xmlns:a16="http://schemas.microsoft.com/office/drawing/2014/main" id="{92C375A8-04C9-CF55-A50F-2EBAE7321043}"/>
                  </a:ext>
                </a:extLst>
              </p:cNvPr>
              <p:cNvSpPr txBox="1"/>
              <p:nvPr userDrawn="1"/>
            </p:nvSpPr>
            <p:spPr>
              <a:xfrm>
                <a:off x="-3069820" y="3295269"/>
                <a:ext cx="1098515" cy="126416"/>
              </a:xfrm>
              <a:prstGeom prst="rect">
                <a:avLst/>
              </a:prstGeom>
              <a:noFill/>
            </p:spPr>
            <p:txBody>
              <a:bodyPr wrap="square" rtlCol="0" anchor="ctr">
                <a:noAutofit/>
              </a:bodyPr>
              <a:lstStyle/>
              <a:p>
                <a:pPr marL="0" marR="0" lvl="0" indent="0" algn="l" defTabSz="1217512" rtl="0" eaLnBrk="1" fontAlgn="auto" latinLnBrk="0" hangingPunct="1">
                  <a:lnSpc>
                    <a:spcPct val="90000"/>
                  </a:lnSpc>
                  <a:spcBef>
                    <a:spcPts val="600"/>
                  </a:spcBef>
                  <a:spcAft>
                    <a:spcPts val="600"/>
                  </a:spcAft>
                  <a:buClrTx/>
                  <a:buSzTx/>
                  <a:buFontTx/>
                  <a:buNone/>
                  <a:tabLst/>
                  <a:defRPr/>
                </a:pPr>
                <a:r>
                  <a:rPr kumimoji="0" lang="nl-NL" sz="9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Naar achtergrond</a:t>
                </a:r>
              </a:p>
            </p:txBody>
          </p:sp>
          <p:sp>
            <p:nvSpPr>
              <p:cNvPr id="78" name="Vrije vorm: vorm 77">
                <a:extLst>
                  <a:ext uri="{FF2B5EF4-FFF2-40B4-BE49-F238E27FC236}">
                    <a16:creationId xmlns:a16="http://schemas.microsoft.com/office/drawing/2014/main" id="{732F9EB6-E73E-890C-9EF7-A393D511622B}"/>
                  </a:ext>
                </a:extLst>
              </p:cNvPr>
              <p:cNvSpPr/>
              <p:nvPr userDrawn="1"/>
            </p:nvSpPr>
            <p:spPr>
              <a:xfrm>
                <a:off x="-2051274" y="3365381"/>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endParaRPr kumimoji="0" lang="nl-NL" sz="1600" b="0" i="0" u="none" strike="noStrike" kern="1200" cap="all"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79" name="Gelijkbenige driehoek 78">
                <a:extLst>
                  <a:ext uri="{FF2B5EF4-FFF2-40B4-BE49-F238E27FC236}">
                    <a16:creationId xmlns:a16="http://schemas.microsoft.com/office/drawing/2014/main" id="{5AB4B5FB-278D-8E9E-D52B-63F2AFBC58AC}"/>
                  </a:ext>
                </a:extLst>
              </p:cNvPr>
              <p:cNvSpPr/>
              <p:nvPr userDrawn="1"/>
            </p:nvSpPr>
            <p:spPr>
              <a:xfrm rot="5400000">
                <a:off x="-1900674" y="3332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nvGrpSpPr>
              <p:cNvPr id="80" name="Groep 79">
                <a:extLst>
                  <a:ext uri="{FF2B5EF4-FFF2-40B4-BE49-F238E27FC236}">
                    <a16:creationId xmlns:a16="http://schemas.microsoft.com/office/drawing/2014/main" id="{4BCE9D6A-0948-39B4-E1CE-BDD9B5D1AC78}"/>
                  </a:ext>
                </a:extLst>
              </p:cNvPr>
              <p:cNvGrpSpPr/>
              <p:nvPr userDrawn="1"/>
            </p:nvGrpSpPr>
            <p:grpSpPr>
              <a:xfrm>
                <a:off x="-3257052" y="3032066"/>
                <a:ext cx="182309" cy="163794"/>
                <a:chOff x="12832541" y="3162395"/>
                <a:chExt cx="219532" cy="197236"/>
              </a:xfrm>
            </p:grpSpPr>
            <p:sp>
              <p:nvSpPr>
                <p:cNvPr id="85" name="Rechthoek 84">
                  <a:extLst>
                    <a:ext uri="{FF2B5EF4-FFF2-40B4-BE49-F238E27FC236}">
                      <a16:creationId xmlns:a16="http://schemas.microsoft.com/office/drawing/2014/main" id="{AAFEE0F6-B356-2159-B74C-6F6C82EF33B4}"/>
                    </a:ext>
                  </a:extLst>
                </p:cNvPr>
                <p:cNvSpPr/>
                <p:nvPr userDrawn="1"/>
              </p:nvSpPr>
              <p:spPr>
                <a:xfrm>
                  <a:off x="12832541" y="3162395"/>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4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86" name="Rechthoek 85">
                  <a:extLst>
                    <a:ext uri="{FF2B5EF4-FFF2-40B4-BE49-F238E27FC236}">
                      <a16:creationId xmlns:a16="http://schemas.microsoft.com/office/drawing/2014/main" id="{6FD0E3BC-57DD-F370-949B-A03330A459E9}"/>
                    </a:ext>
                  </a:extLst>
                </p:cNvPr>
                <p:cNvSpPr/>
                <p:nvPr userDrawn="1"/>
              </p:nvSpPr>
              <p:spPr>
                <a:xfrm>
                  <a:off x="12970586" y="3278144"/>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4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87" name="Rechthoek 86">
                  <a:extLst>
                    <a:ext uri="{FF2B5EF4-FFF2-40B4-BE49-F238E27FC236}">
                      <a16:creationId xmlns:a16="http://schemas.microsoft.com/office/drawing/2014/main" id="{3EDC6C45-3A7A-42FF-7E2F-4805DFDCA94B}"/>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4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nvGrpSpPr>
              <p:cNvPr id="81" name="Groep 80">
                <a:extLst>
                  <a:ext uri="{FF2B5EF4-FFF2-40B4-BE49-F238E27FC236}">
                    <a16:creationId xmlns:a16="http://schemas.microsoft.com/office/drawing/2014/main" id="{78804F4D-8DFE-D869-BDB9-F04B2547F876}"/>
                  </a:ext>
                </a:extLst>
              </p:cNvPr>
              <p:cNvGrpSpPr/>
              <p:nvPr userDrawn="1"/>
            </p:nvGrpSpPr>
            <p:grpSpPr>
              <a:xfrm>
                <a:off x="-3257053" y="3276580"/>
                <a:ext cx="182309" cy="163794"/>
                <a:chOff x="12832541" y="3162395"/>
                <a:chExt cx="219532" cy="197236"/>
              </a:xfrm>
            </p:grpSpPr>
            <p:sp>
              <p:nvSpPr>
                <p:cNvPr id="82" name="Rechthoek 81">
                  <a:extLst>
                    <a:ext uri="{FF2B5EF4-FFF2-40B4-BE49-F238E27FC236}">
                      <a16:creationId xmlns:a16="http://schemas.microsoft.com/office/drawing/2014/main" id="{D0F8EEAB-AE64-00CA-3993-3F87985FAF02}"/>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4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83" name="Rechthoek 82">
                  <a:extLst>
                    <a:ext uri="{FF2B5EF4-FFF2-40B4-BE49-F238E27FC236}">
                      <a16:creationId xmlns:a16="http://schemas.microsoft.com/office/drawing/2014/main" id="{464C3266-2148-8EDC-38C2-03A4C1B275E1}"/>
                    </a:ext>
                  </a:extLst>
                </p:cNvPr>
                <p:cNvSpPr/>
                <p:nvPr userDrawn="1"/>
              </p:nvSpPr>
              <p:spPr>
                <a:xfrm>
                  <a:off x="12832541" y="3162395"/>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4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84" name="Rechthoek 83">
                  <a:extLst>
                    <a:ext uri="{FF2B5EF4-FFF2-40B4-BE49-F238E27FC236}">
                      <a16:creationId xmlns:a16="http://schemas.microsoft.com/office/drawing/2014/main" id="{128B2179-ACBD-0917-7C5B-2CB15D3802DD}"/>
                    </a:ext>
                  </a:extLst>
                </p:cNvPr>
                <p:cNvSpPr/>
                <p:nvPr userDrawn="1"/>
              </p:nvSpPr>
              <p:spPr>
                <a:xfrm>
                  <a:off x="12970586" y="3278144"/>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4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grpSp>
          <p:nvGrpSpPr>
            <p:cNvPr id="37" name="Groep 36">
              <a:extLst>
                <a:ext uri="{FF2B5EF4-FFF2-40B4-BE49-F238E27FC236}">
                  <a16:creationId xmlns:a16="http://schemas.microsoft.com/office/drawing/2014/main" id="{A35FD51D-9A8E-034E-0800-DCB1CE9915F8}"/>
                </a:ext>
              </a:extLst>
            </p:cNvPr>
            <p:cNvGrpSpPr/>
            <p:nvPr userDrawn="1"/>
          </p:nvGrpSpPr>
          <p:grpSpPr>
            <a:xfrm>
              <a:off x="-3367447" y="1226982"/>
              <a:ext cx="791775" cy="406485"/>
              <a:chOff x="-3565087" y="1409294"/>
              <a:chExt cx="627469" cy="322133"/>
            </a:xfrm>
          </p:grpSpPr>
          <p:grpSp>
            <p:nvGrpSpPr>
              <p:cNvPr id="68" name="Groep 67">
                <a:extLst>
                  <a:ext uri="{FF2B5EF4-FFF2-40B4-BE49-F238E27FC236}">
                    <a16:creationId xmlns:a16="http://schemas.microsoft.com/office/drawing/2014/main" id="{5411B9C9-D4CF-A1A9-6867-35207C3EAD34}"/>
                  </a:ext>
                </a:extLst>
              </p:cNvPr>
              <p:cNvGrpSpPr/>
              <p:nvPr userDrawn="1"/>
            </p:nvGrpSpPr>
            <p:grpSpPr>
              <a:xfrm>
                <a:off x="-3364916" y="1409294"/>
                <a:ext cx="225195" cy="195499"/>
                <a:chOff x="10307162" y="1361199"/>
                <a:chExt cx="2200275" cy="1914525"/>
              </a:xfrm>
            </p:grpSpPr>
            <p:sp>
              <p:nvSpPr>
                <p:cNvPr id="70" name="Vrije vorm: vorm 69">
                  <a:extLst>
                    <a:ext uri="{FF2B5EF4-FFF2-40B4-BE49-F238E27FC236}">
                      <a16:creationId xmlns:a16="http://schemas.microsoft.com/office/drawing/2014/main" id="{546696A0-2878-DC86-0B55-FB4CBF6145CE}"/>
                    </a:ext>
                  </a:extLst>
                </p:cNvPr>
                <p:cNvSpPr/>
                <p:nvPr/>
              </p:nvSpPr>
              <p:spPr>
                <a:xfrm>
                  <a:off x="10683400" y="1831734"/>
                  <a:ext cx="371475" cy="371475"/>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7200" b="0" i="0" u="none" strike="noStrike" kern="1200" cap="none" spc="0" normalizeH="0" baseline="0" noProof="0">
                    <a:ln>
                      <a:noFill/>
                    </a:ln>
                    <a:solidFill>
                      <a:srgbClr val="211F26"/>
                    </a:solidFill>
                    <a:effectLst/>
                    <a:uLnTx/>
                    <a:uFillTx/>
                    <a:latin typeface="Segoe UI" panose="020B0502040204020203" pitchFamily="34" charset="0"/>
                    <a:ea typeface="+mn-ea"/>
                    <a:cs typeface="+mn-cs"/>
                  </a:endParaRPr>
                </a:p>
              </p:txBody>
            </p:sp>
            <p:grpSp>
              <p:nvGrpSpPr>
                <p:cNvPr id="71" name="Groep 70">
                  <a:extLst>
                    <a:ext uri="{FF2B5EF4-FFF2-40B4-BE49-F238E27FC236}">
                      <a16:creationId xmlns:a16="http://schemas.microsoft.com/office/drawing/2014/main" id="{44E24C9B-5F7F-24F2-873C-10DBB2737320}"/>
                    </a:ext>
                  </a:extLst>
                </p:cNvPr>
                <p:cNvGrpSpPr/>
                <p:nvPr/>
              </p:nvGrpSpPr>
              <p:grpSpPr>
                <a:xfrm>
                  <a:off x="10307162" y="1361199"/>
                  <a:ext cx="2200275" cy="1914525"/>
                  <a:chOff x="10307162" y="1361199"/>
                  <a:chExt cx="2200275" cy="1914525"/>
                </a:xfrm>
                <a:gradFill>
                  <a:gsLst>
                    <a:gs pos="0">
                      <a:srgbClr val="9D9FA1"/>
                    </a:gs>
                    <a:gs pos="70000">
                      <a:srgbClr val="211F26"/>
                    </a:gs>
                  </a:gsLst>
                  <a:lin ang="2700000" scaled="0"/>
                </a:gradFill>
              </p:grpSpPr>
              <p:sp>
                <p:nvSpPr>
                  <p:cNvPr id="72" name="Vrije vorm: vorm 71">
                    <a:extLst>
                      <a:ext uri="{FF2B5EF4-FFF2-40B4-BE49-F238E27FC236}">
                        <a16:creationId xmlns:a16="http://schemas.microsoft.com/office/drawing/2014/main" id="{81F8D3FD-30D1-AEF5-0D25-5D210B41F059}"/>
                      </a:ext>
                    </a:extLst>
                  </p:cNvPr>
                  <p:cNvSpPr/>
                  <p:nvPr/>
                </p:nvSpPr>
                <p:spPr>
                  <a:xfrm>
                    <a:off x="10307162"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7200" b="0" i="0" u="none" strike="noStrike" kern="1200" cap="none" spc="0" normalizeH="0" baseline="0" noProof="0">
                      <a:ln>
                        <a:noFill/>
                      </a:ln>
                      <a:solidFill>
                        <a:srgbClr val="211F26"/>
                      </a:solidFill>
                      <a:effectLst/>
                      <a:uLnTx/>
                      <a:uFillTx/>
                      <a:latin typeface="Segoe UI" panose="020B0502040204020203" pitchFamily="34" charset="0"/>
                      <a:ea typeface="+mn-ea"/>
                      <a:cs typeface="+mn-cs"/>
                    </a:endParaRPr>
                  </a:p>
                </p:txBody>
              </p:sp>
              <p:sp>
                <p:nvSpPr>
                  <p:cNvPr id="73" name="Vrije vorm: vorm 72">
                    <a:extLst>
                      <a:ext uri="{FF2B5EF4-FFF2-40B4-BE49-F238E27FC236}">
                        <a16:creationId xmlns:a16="http://schemas.microsoft.com/office/drawing/2014/main" id="{5B5F76BA-68E3-3C49-2B56-BDB09CC543CB}"/>
                      </a:ext>
                    </a:extLst>
                  </p:cNvPr>
                  <p:cNvSpPr/>
                  <p:nvPr/>
                </p:nvSpPr>
                <p:spPr>
                  <a:xfrm>
                    <a:off x="10682447" y="1953654"/>
                    <a:ext cx="1438275" cy="885825"/>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7200" b="0" i="0" u="none" strike="noStrike" kern="1200" cap="none" spc="0" normalizeH="0" baseline="0" noProof="0">
                      <a:ln>
                        <a:noFill/>
                      </a:ln>
                      <a:solidFill>
                        <a:srgbClr val="211F26"/>
                      </a:solidFill>
                      <a:effectLst/>
                      <a:uLnTx/>
                      <a:uFillTx/>
                      <a:latin typeface="Segoe UI" panose="020B0502040204020203" pitchFamily="34" charset="0"/>
                      <a:ea typeface="+mn-ea"/>
                      <a:cs typeface="+mn-cs"/>
                    </a:endParaRPr>
                  </a:p>
                </p:txBody>
              </p:sp>
            </p:grpSp>
          </p:grpSp>
          <p:sp>
            <p:nvSpPr>
              <p:cNvPr id="69" name="Tekstvak 68">
                <a:extLst>
                  <a:ext uri="{FF2B5EF4-FFF2-40B4-BE49-F238E27FC236}">
                    <a16:creationId xmlns:a16="http://schemas.microsoft.com/office/drawing/2014/main" id="{E3191B42-62BC-3062-060D-D0756867C917}"/>
                  </a:ext>
                </a:extLst>
              </p:cNvPr>
              <p:cNvSpPr txBox="1"/>
              <p:nvPr userDrawn="1"/>
            </p:nvSpPr>
            <p:spPr>
              <a:xfrm>
                <a:off x="-3565087" y="1617700"/>
                <a:ext cx="627469"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Afbeeldingen</a:t>
                </a:r>
              </a:p>
            </p:txBody>
          </p:sp>
        </p:grpSp>
        <p:sp>
          <p:nvSpPr>
            <p:cNvPr id="38" name="Ovaal 37">
              <a:extLst>
                <a:ext uri="{FF2B5EF4-FFF2-40B4-BE49-F238E27FC236}">
                  <a16:creationId xmlns:a16="http://schemas.microsoft.com/office/drawing/2014/main" id="{E250E48F-E0F2-9F79-865F-2700A7F2C94E}"/>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2</a:t>
              </a:r>
            </a:p>
          </p:txBody>
        </p:sp>
        <p:sp>
          <p:nvSpPr>
            <p:cNvPr id="39" name="Rechthoek 38">
              <a:extLst>
                <a:ext uri="{FF2B5EF4-FFF2-40B4-BE49-F238E27FC236}">
                  <a16:creationId xmlns:a16="http://schemas.microsoft.com/office/drawing/2014/main" id="{EEB6004A-04B5-B171-E3BB-84E1388C2828}"/>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Kies de gewenste categorie en afbeelding</a:t>
              </a:r>
              <a:b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en klik op </a:t>
              </a:r>
              <a:r>
                <a:rPr kumimoji="0" lang="nl-NL"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‘Invoegen’</a:t>
              </a: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p>
          </p:txBody>
        </p:sp>
        <p:sp>
          <p:nvSpPr>
            <p:cNvPr id="40" name="Rechthoek 39">
              <a:extLst>
                <a:ext uri="{FF2B5EF4-FFF2-40B4-BE49-F238E27FC236}">
                  <a16:creationId xmlns:a16="http://schemas.microsoft.com/office/drawing/2014/main" id="{F026C252-544B-5AE4-6BB3-DCE67BB7BAE7}"/>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Invoegen</a:t>
              </a:r>
            </a:p>
          </p:txBody>
        </p:sp>
        <p:grpSp>
          <p:nvGrpSpPr>
            <p:cNvPr id="41" name="Groep 40">
              <a:extLst>
                <a:ext uri="{FF2B5EF4-FFF2-40B4-BE49-F238E27FC236}">
                  <a16:creationId xmlns:a16="http://schemas.microsoft.com/office/drawing/2014/main" id="{0247D08B-BDB6-28A5-C75D-8E036B2DCE7B}"/>
                </a:ext>
              </a:extLst>
            </p:cNvPr>
            <p:cNvGrpSpPr/>
            <p:nvPr userDrawn="1"/>
          </p:nvGrpSpPr>
          <p:grpSpPr>
            <a:xfrm>
              <a:off x="-3354295" y="4908999"/>
              <a:ext cx="514284" cy="506545"/>
              <a:chOff x="12617641" y="3403239"/>
              <a:chExt cx="752963" cy="741634"/>
            </a:xfrm>
          </p:grpSpPr>
          <p:grpSp>
            <p:nvGrpSpPr>
              <p:cNvPr id="52" name="Groep 51">
                <a:extLst>
                  <a:ext uri="{FF2B5EF4-FFF2-40B4-BE49-F238E27FC236}">
                    <a16:creationId xmlns:a16="http://schemas.microsoft.com/office/drawing/2014/main" id="{7C2E7EC6-2B4B-A28D-9DE1-CFA879D7E36C}"/>
                  </a:ext>
                </a:extLst>
              </p:cNvPr>
              <p:cNvGrpSpPr/>
              <p:nvPr userDrawn="1"/>
            </p:nvGrpSpPr>
            <p:grpSpPr>
              <a:xfrm>
                <a:off x="12771530" y="3403239"/>
                <a:ext cx="467176" cy="448491"/>
                <a:chOff x="12782157" y="3403239"/>
                <a:chExt cx="467176" cy="448491"/>
              </a:xfrm>
            </p:grpSpPr>
            <p:grpSp>
              <p:nvGrpSpPr>
                <p:cNvPr id="55" name="Groep 54">
                  <a:extLst>
                    <a:ext uri="{FF2B5EF4-FFF2-40B4-BE49-F238E27FC236}">
                      <a16:creationId xmlns:a16="http://schemas.microsoft.com/office/drawing/2014/main" id="{5E85650C-C6AF-FA4B-800D-7F3A7460332C}"/>
                    </a:ext>
                  </a:extLst>
                </p:cNvPr>
                <p:cNvGrpSpPr/>
                <p:nvPr userDrawn="1"/>
              </p:nvGrpSpPr>
              <p:grpSpPr>
                <a:xfrm>
                  <a:off x="12782157" y="3403239"/>
                  <a:ext cx="412976" cy="396132"/>
                  <a:chOff x="13554906" y="3320109"/>
                  <a:chExt cx="443917" cy="425811"/>
                </a:xfrm>
              </p:grpSpPr>
              <p:grpSp>
                <p:nvGrpSpPr>
                  <p:cNvPr id="62" name="Groep 61">
                    <a:extLst>
                      <a:ext uri="{FF2B5EF4-FFF2-40B4-BE49-F238E27FC236}">
                        <a16:creationId xmlns:a16="http://schemas.microsoft.com/office/drawing/2014/main" id="{74075A67-8D70-4BDB-496A-851FEB24C0D8}"/>
                      </a:ext>
                    </a:extLst>
                  </p:cNvPr>
                  <p:cNvGrpSpPr/>
                  <p:nvPr userDrawn="1"/>
                </p:nvGrpSpPr>
                <p:grpSpPr>
                  <a:xfrm>
                    <a:off x="13554906" y="3320109"/>
                    <a:ext cx="443917" cy="425811"/>
                    <a:chOff x="12909684" y="1276143"/>
                    <a:chExt cx="443917" cy="425811"/>
                  </a:xfrm>
                </p:grpSpPr>
                <p:sp>
                  <p:nvSpPr>
                    <p:cNvPr id="65" name="Rechthoek 64">
                      <a:extLst>
                        <a:ext uri="{FF2B5EF4-FFF2-40B4-BE49-F238E27FC236}">
                          <a16:creationId xmlns:a16="http://schemas.microsoft.com/office/drawing/2014/main" id="{B9A9565A-13EA-BD81-DE5E-3CBF7B0F29A2}"/>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endParaRPr kumimoji="0" lang="nl-NL" sz="8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66" name="Rechthoek 65">
                      <a:extLst>
                        <a:ext uri="{FF2B5EF4-FFF2-40B4-BE49-F238E27FC236}">
                          <a16:creationId xmlns:a16="http://schemas.microsoft.com/office/drawing/2014/main" id="{CA4F67C2-C1A2-6893-17AC-4BC225884086}"/>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endParaRPr kumimoji="0" lang="nl-NL" sz="8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67" name="Ovaal 66">
                      <a:extLst>
                        <a:ext uri="{FF2B5EF4-FFF2-40B4-BE49-F238E27FC236}">
                          <a16:creationId xmlns:a16="http://schemas.microsoft.com/office/drawing/2014/main" id="{B525CBAB-CEDE-7DBA-CB28-11FBE6D1C952}"/>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pic>
                <p:nvPicPr>
                  <p:cNvPr id="63" name="Afbeelding 62">
                    <a:extLst>
                      <a:ext uri="{FF2B5EF4-FFF2-40B4-BE49-F238E27FC236}">
                        <a16:creationId xmlns:a16="http://schemas.microsoft.com/office/drawing/2014/main" id="{00424743-2357-362C-8A76-5877C7BDFB75}"/>
                      </a:ext>
                    </a:extLst>
                  </p:cNvPr>
                  <p:cNvPicPr>
                    <a:picLocks noChangeAspect="1"/>
                  </p:cNvPicPr>
                  <p:nvPr userDrawn="1"/>
                </p:nvPicPr>
                <p:blipFill>
                  <a:blip r:embed="rId6" cstate="print">
                    <a:duotone>
                      <a:prstClr val="black"/>
                      <a:srgbClr val="4D82B8">
                        <a:tint val="45000"/>
                        <a:satMod val="400000"/>
                      </a:srgbClr>
                    </a:duotone>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a:ext>
                    </a:extLst>
                  </a:blip>
                  <a:stretch>
                    <a:fillRect/>
                  </a:stretch>
                </p:blipFill>
                <p:spPr>
                  <a:xfrm>
                    <a:off x="13567296" y="3424991"/>
                    <a:ext cx="173367" cy="140220"/>
                  </a:xfrm>
                  <a:prstGeom prst="rect">
                    <a:avLst/>
                  </a:prstGeom>
                </p:spPr>
              </p:pic>
              <p:pic>
                <p:nvPicPr>
                  <p:cNvPr id="64" name="Afbeelding 63">
                    <a:extLst>
                      <a:ext uri="{FF2B5EF4-FFF2-40B4-BE49-F238E27FC236}">
                        <a16:creationId xmlns:a16="http://schemas.microsoft.com/office/drawing/2014/main" id="{1357B914-A56E-95A2-CDC1-53D4759AB97C}"/>
                      </a:ext>
                    </a:extLst>
                  </p:cNvPr>
                  <p:cNvPicPr>
                    <a:picLocks noChangeAspect="1"/>
                  </p:cNvPicPr>
                  <p:nvPr userDrawn="1"/>
                </p:nvPicPr>
                <p:blipFill>
                  <a:blip r:embed="rId8" cstate="print">
                    <a:duotone>
                      <a:prstClr val="black"/>
                      <a:srgbClr val="4D82B8">
                        <a:tint val="45000"/>
                        <a:satMod val="400000"/>
                      </a:srgbClr>
                    </a:duotone>
                    <a:extLst>
                      <a:ext uri="{BEBA8EAE-BF5A-486C-A8C5-ECC9F3942E4B}">
                        <a14:imgProps xmlns:a14="http://schemas.microsoft.com/office/drawing/2010/main">
                          <a14:imgLayer r:embed="rId9">
                            <a14:imgEffect>
                              <a14:brightnessContrast contrast="-40000"/>
                            </a14:imgEffect>
                          </a14:imgLayer>
                        </a14:imgProps>
                      </a:ext>
                      <a:ext uri="{28A0092B-C50C-407E-A947-70E740481C1C}">
                        <a14:useLocalDpi xmlns:a14="http://schemas.microsoft.com/office/drawing/2010/main"/>
                      </a:ext>
                    </a:extLst>
                  </a:blip>
                  <a:stretch>
                    <a:fillRect/>
                  </a:stretch>
                </p:blipFill>
                <p:spPr>
                  <a:xfrm flipH="1">
                    <a:off x="13635599" y="3449265"/>
                    <a:ext cx="173367" cy="111424"/>
                  </a:xfrm>
                  <a:prstGeom prst="rect">
                    <a:avLst/>
                  </a:prstGeom>
                </p:spPr>
              </p:pic>
            </p:grpSp>
            <p:grpSp>
              <p:nvGrpSpPr>
                <p:cNvPr id="56" name="Groep 55">
                  <a:extLst>
                    <a:ext uri="{FF2B5EF4-FFF2-40B4-BE49-F238E27FC236}">
                      <a16:creationId xmlns:a16="http://schemas.microsoft.com/office/drawing/2014/main" id="{89B48E81-194C-CD35-D0C8-26838D34C12A}"/>
                    </a:ext>
                  </a:extLst>
                </p:cNvPr>
                <p:cNvGrpSpPr/>
                <p:nvPr userDrawn="1"/>
              </p:nvGrpSpPr>
              <p:grpSpPr>
                <a:xfrm>
                  <a:off x="13103513" y="3705268"/>
                  <a:ext cx="145820" cy="146462"/>
                  <a:chOff x="13096169" y="3602278"/>
                  <a:chExt cx="145820" cy="146462"/>
                </a:xfrm>
              </p:grpSpPr>
              <p:sp>
                <p:nvSpPr>
                  <p:cNvPr id="60" name="Rechthoek 59">
                    <a:extLst>
                      <a:ext uri="{FF2B5EF4-FFF2-40B4-BE49-F238E27FC236}">
                        <a16:creationId xmlns:a16="http://schemas.microsoft.com/office/drawing/2014/main" id="{87507558-A0F0-4D06-3567-09D45AADFC93}"/>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61" name="Rechthoek 60">
                    <a:extLst>
                      <a:ext uri="{FF2B5EF4-FFF2-40B4-BE49-F238E27FC236}">
                        <a16:creationId xmlns:a16="http://schemas.microsoft.com/office/drawing/2014/main" id="{BAB84B65-ACD5-1B2F-C9BF-DA13F67D03DA}"/>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nvGrpSpPr>
                <p:cNvPr id="57" name="Groep 56">
                  <a:extLst>
                    <a:ext uri="{FF2B5EF4-FFF2-40B4-BE49-F238E27FC236}">
                      <a16:creationId xmlns:a16="http://schemas.microsoft.com/office/drawing/2014/main" id="{8C82CF0F-3236-C07B-AD62-C4A94CDB302B}"/>
                    </a:ext>
                  </a:extLst>
                </p:cNvPr>
                <p:cNvGrpSpPr/>
                <p:nvPr userDrawn="1"/>
              </p:nvGrpSpPr>
              <p:grpSpPr>
                <a:xfrm rot="10800000">
                  <a:off x="13061402" y="3665637"/>
                  <a:ext cx="145820" cy="146462"/>
                  <a:chOff x="13096169" y="3602278"/>
                  <a:chExt cx="145820" cy="146462"/>
                </a:xfrm>
              </p:grpSpPr>
              <p:sp>
                <p:nvSpPr>
                  <p:cNvPr id="58" name="Rechthoek 57">
                    <a:extLst>
                      <a:ext uri="{FF2B5EF4-FFF2-40B4-BE49-F238E27FC236}">
                        <a16:creationId xmlns:a16="http://schemas.microsoft.com/office/drawing/2014/main" id="{71E47BDE-D207-0F0F-6F8B-D419C002E60E}"/>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59" name="Rechthoek 58">
                    <a:extLst>
                      <a:ext uri="{FF2B5EF4-FFF2-40B4-BE49-F238E27FC236}">
                        <a16:creationId xmlns:a16="http://schemas.microsoft.com/office/drawing/2014/main" id="{6B686C04-FE35-E791-4652-EB1BFF293667}"/>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sp>
            <p:nvSpPr>
              <p:cNvPr id="53" name="Rechthoek 52">
                <a:extLst>
                  <a:ext uri="{FF2B5EF4-FFF2-40B4-BE49-F238E27FC236}">
                    <a16:creationId xmlns:a16="http://schemas.microsoft.com/office/drawing/2014/main" id="{F228A9FB-D83B-37E5-1CFA-2898FC39D584}"/>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9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Bijsnijden</a:t>
                </a:r>
              </a:p>
            </p:txBody>
          </p:sp>
          <p:sp>
            <p:nvSpPr>
              <p:cNvPr id="54" name="Gelijkbenige driehoek 53">
                <a:extLst>
                  <a:ext uri="{FF2B5EF4-FFF2-40B4-BE49-F238E27FC236}">
                    <a16:creationId xmlns:a16="http://schemas.microsoft.com/office/drawing/2014/main" id="{2BEDAD01-63B4-E272-F44C-350B755BE41F}"/>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sp>
          <p:nvSpPr>
            <p:cNvPr id="42" name="Rechthoek 41">
              <a:extLst>
                <a:ext uri="{FF2B5EF4-FFF2-40B4-BE49-F238E27FC236}">
                  <a16:creationId xmlns:a16="http://schemas.microsoft.com/office/drawing/2014/main" id="{662D6766-E54F-4360-448A-4566EEE0FB68}"/>
                </a:ext>
              </a:extLst>
            </p:cNvPr>
            <p:cNvSpPr/>
            <p:nvPr userDrawn="1"/>
          </p:nvSpPr>
          <p:spPr>
            <a:xfrm>
              <a:off x="-3786165" y="5599357"/>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1" i="0" u="none" strike="noStrike" kern="1200" cap="all"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MEER WETEN?</a:t>
              </a:r>
              <a:br>
                <a:rPr kumimoji="0" lang="nl-NL" sz="1200" b="1" i="0" u="none" strike="noStrike" kern="1200" cap="all"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2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Ga naar de tab</a:t>
              </a:r>
              <a:r>
                <a:rPr kumimoji="0" lang="nl-NL" sz="1200" b="1" i="0" u="none" strike="noStrike" kern="1200" cap="all"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 'SLIDEBUILDER’ </a:t>
              </a:r>
              <a:r>
                <a:rPr kumimoji="0" lang="nl-NL" sz="12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en klik</a:t>
              </a:r>
              <a:br>
                <a:rPr kumimoji="0" lang="nl-NL" sz="12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2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op de knop </a:t>
              </a:r>
              <a:r>
                <a:rPr kumimoji="0" lang="nl-NL" sz="1200" b="1" i="0" u="none" strike="noStrike" kern="1200" cap="all"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nvGrpSpPr>
            <p:cNvPr id="43" name="ICOON_info">
              <a:extLst>
                <a:ext uri="{FF2B5EF4-FFF2-40B4-BE49-F238E27FC236}">
                  <a16:creationId xmlns:a16="http://schemas.microsoft.com/office/drawing/2014/main" id="{6BD75F00-C2CA-CBD3-9EC2-3C4853857435}"/>
                </a:ext>
              </a:extLst>
            </p:cNvPr>
            <p:cNvGrpSpPr/>
            <p:nvPr userDrawn="1"/>
          </p:nvGrpSpPr>
          <p:grpSpPr>
            <a:xfrm>
              <a:off x="-376736" y="5473131"/>
              <a:ext cx="283685" cy="283685"/>
              <a:chOff x="-510741" y="5913713"/>
              <a:chExt cx="267555" cy="267555"/>
            </a:xfrm>
          </p:grpSpPr>
          <p:sp>
            <p:nvSpPr>
              <p:cNvPr id="50" name="Ovaal 49">
                <a:extLst>
                  <a:ext uri="{FF2B5EF4-FFF2-40B4-BE49-F238E27FC236}">
                    <a16:creationId xmlns:a16="http://schemas.microsoft.com/office/drawing/2014/main" id="{A7FCA920-4F4F-FB63-B00A-9E9B26C0263B}"/>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endParaRPr kumimoji="0" lang="nl-NL" sz="1600" b="0" i="0" u="none" strike="noStrike" kern="1200" cap="all"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51" name="Graphic 163" descr="Informatie">
                <a:extLst>
                  <a:ext uri="{FF2B5EF4-FFF2-40B4-BE49-F238E27FC236}">
                    <a16:creationId xmlns:a16="http://schemas.microsoft.com/office/drawing/2014/main" id="{E81A5040-EA59-2975-E1E7-3440DED3A36D}"/>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20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nvGrpSpPr>
            <p:cNvPr id="44" name="Groep 43">
              <a:extLst>
                <a:ext uri="{FF2B5EF4-FFF2-40B4-BE49-F238E27FC236}">
                  <a16:creationId xmlns:a16="http://schemas.microsoft.com/office/drawing/2014/main" id="{FBCAB741-5F55-D4B5-EFD8-994622F7F181}"/>
                </a:ext>
              </a:extLst>
            </p:cNvPr>
            <p:cNvGrpSpPr/>
            <p:nvPr userDrawn="1"/>
          </p:nvGrpSpPr>
          <p:grpSpPr>
            <a:xfrm>
              <a:off x="-938434" y="5736734"/>
              <a:ext cx="627798" cy="576693"/>
              <a:chOff x="-938434" y="4570310"/>
              <a:chExt cx="627798" cy="576693"/>
            </a:xfrm>
          </p:grpSpPr>
          <p:grpSp>
            <p:nvGrpSpPr>
              <p:cNvPr id="45" name="Inspireren">
                <a:extLst>
                  <a:ext uri="{FF2B5EF4-FFF2-40B4-BE49-F238E27FC236}">
                    <a16:creationId xmlns:a16="http://schemas.microsoft.com/office/drawing/2014/main" id="{C381F1D1-A038-5311-812D-CF6197056DDE}"/>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47" name="Freeform 12">
                  <a:extLst>
                    <a:ext uri="{FF2B5EF4-FFF2-40B4-BE49-F238E27FC236}">
                      <a16:creationId xmlns:a16="http://schemas.microsoft.com/office/drawing/2014/main" id="{208022B4-0917-95BC-36FB-D92397AB65DF}"/>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a:ln>
                      <a:noFill/>
                    </a:ln>
                    <a:solidFill>
                      <a:srgbClr val="211F26"/>
                    </a:solidFill>
                    <a:effectLst/>
                    <a:uLnTx/>
                    <a:uFillTx/>
                    <a:latin typeface="Segoe UI" panose="020B0502040204020203" pitchFamily="34" charset="0"/>
                    <a:ea typeface="+mn-ea"/>
                    <a:cs typeface="+mn-cs"/>
                  </a:endParaRPr>
                </a:p>
              </p:txBody>
            </p:sp>
            <p:sp>
              <p:nvSpPr>
                <p:cNvPr id="48" name="Freeform 13">
                  <a:extLst>
                    <a:ext uri="{FF2B5EF4-FFF2-40B4-BE49-F238E27FC236}">
                      <a16:creationId xmlns:a16="http://schemas.microsoft.com/office/drawing/2014/main" id="{A239F975-44D9-C433-D71F-193C74093561}"/>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a:ln>
                      <a:noFill/>
                    </a:ln>
                    <a:solidFill>
                      <a:srgbClr val="211F26"/>
                    </a:solidFill>
                    <a:effectLst/>
                    <a:uLnTx/>
                    <a:uFillTx/>
                    <a:latin typeface="Segoe UI" panose="020B0502040204020203" pitchFamily="34" charset="0"/>
                    <a:ea typeface="+mn-ea"/>
                    <a:cs typeface="+mn-cs"/>
                  </a:endParaRPr>
                </a:p>
              </p:txBody>
            </p:sp>
            <p:sp>
              <p:nvSpPr>
                <p:cNvPr id="49" name="Freeform 14">
                  <a:extLst>
                    <a:ext uri="{FF2B5EF4-FFF2-40B4-BE49-F238E27FC236}">
                      <a16:creationId xmlns:a16="http://schemas.microsoft.com/office/drawing/2014/main" id="{DF23B232-BBB7-DF63-0013-6F05753DB158}"/>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a:ln>
                      <a:noFill/>
                    </a:ln>
                    <a:solidFill>
                      <a:srgbClr val="211F26"/>
                    </a:solidFill>
                    <a:effectLst/>
                    <a:uLnTx/>
                    <a:uFillTx/>
                    <a:latin typeface="Segoe UI" panose="020B0502040204020203" pitchFamily="34" charset="0"/>
                    <a:ea typeface="+mn-ea"/>
                    <a:cs typeface="+mn-cs"/>
                  </a:endParaRPr>
                </a:p>
              </p:txBody>
            </p:sp>
          </p:grpSp>
          <p:sp>
            <p:nvSpPr>
              <p:cNvPr id="46" name="Tekstvak 45">
                <a:extLst>
                  <a:ext uri="{FF2B5EF4-FFF2-40B4-BE49-F238E27FC236}">
                    <a16:creationId xmlns:a16="http://schemas.microsoft.com/office/drawing/2014/main" id="{BFDA1917-47F7-AFC7-7810-556C3DA7BABF}"/>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Tree>
    <p:extLst>
      <p:ext uri="{BB962C8B-B14F-4D97-AF65-F5344CB8AC3E}">
        <p14:creationId xmlns:p14="http://schemas.microsoft.com/office/powerpoint/2010/main" val="270054049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500"/>
                                        <p:tgtEl>
                                          <p:spTgt spid="4"/>
                                        </p:tgtEl>
                                      </p:cBhvr>
                                    </p:animEffect>
                                  </p:childTnLst>
                                </p:cTn>
                              </p:par>
                              <p:par>
                                <p:cTn id="8" presetID="6" presetClass="emph" presetSubtype="0" decel="100000" fill="hold" grpId="1" nodeType="withEffect">
                                  <p:stCondLst>
                                    <p:cond delay="0"/>
                                  </p:stCondLst>
                                  <p:childTnLst>
                                    <p:animScale>
                                      <p:cBhvr>
                                        <p:cTn id="9" dur="2500" fill="hold"/>
                                        <p:tgtEl>
                                          <p:spTgt spid="4"/>
                                        </p:tgtEl>
                                      </p:cBhvr>
                                      <p:by x="105000" y="105000"/>
                                    </p:animScale>
                                  </p:childTnLst>
                                </p:cTn>
                              </p:par>
                              <p:par>
                                <p:cTn id="10" presetID="10" presetClass="entr" presetSubtype="0"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500"/>
                                        <p:tgtEl>
                                          <p:spTgt spid="20"/>
                                        </p:tgtEl>
                                      </p:cBhvr>
                                    </p:animEffect>
                                  </p:childTnLst>
                                </p:cTn>
                              </p:par>
                              <p:par>
                                <p:cTn id="13" presetID="2" presetClass="entr" presetSubtype="8" decel="100000" fill="hold" grpId="0" nodeType="withEffect">
                                  <p:stCondLst>
                                    <p:cond delay="125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1000" fill="hold"/>
                                        <p:tgtEl>
                                          <p:spTgt spid="10"/>
                                        </p:tgtEl>
                                        <p:attrNameLst>
                                          <p:attrName>ppt_x</p:attrName>
                                        </p:attrNameLst>
                                      </p:cBhvr>
                                      <p:tavLst>
                                        <p:tav tm="0">
                                          <p:val>
                                            <p:strVal val="0-#ppt_w/2"/>
                                          </p:val>
                                        </p:tav>
                                        <p:tav tm="100000">
                                          <p:val>
                                            <p:strVal val="#ppt_x"/>
                                          </p:val>
                                        </p:tav>
                                      </p:tavLst>
                                    </p:anim>
                                    <p:anim calcmode="lin" valueType="num">
                                      <p:cBhvr additive="base">
                                        <p:cTn id="16" dur="1000" fill="hold"/>
                                        <p:tgtEl>
                                          <p:spTgt spid="10"/>
                                        </p:tgtEl>
                                        <p:attrNameLst>
                                          <p:attrName>ppt_y</p:attrName>
                                        </p:attrNameLst>
                                      </p:cBhvr>
                                      <p:tavLst>
                                        <p:tav tm="0">
                                          <p:val>
                                            <p:strVal val="#ppt_y"/>
                                          </p:val>
                                        </p:tav>
                                        <p:tav tm="100000">
                                          <p:val>
                                            <p:strVal val="#ppt_y"/>
                                          </p:val>
                                        </p:tav>
                                      </p:tavLst>
                                    </p:anim>
                                  </p:childTnLst>
                                </p:cTn>
                              </p:par>
                              <p:par>
                                <p:cTn id="17" presetID="10" presetClass="entr" presetSubtype="0" fill="hold" grpId="0" nodeType="withEffect">
                                  <p:stCondLst>
                                    <p:cond delay="200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250"/>
                                        <p:tgtEl>
                                          <p:spTgt spid="2"/>
                                        </p:tgtEl>
                                      </p:cBhvr>
                                    </p:animEffect>
                                  </p:childTnLst>
                                </p:cTn>
                              </p:par>
                              <p:par>
                                <p:cTn id="20" presetID="42" presetClass="path" presetSubtype="0" decel="100000" fill="hold" grpId="1" nodeType="withEffect">
                                  <p:stCondLst>
                                    <p:cond delay="2000"/>
                                  </p:stCondLst>
                                  <p:childTnLst>
                                    <p:animMotion origin="layout" path="M 0.01667 -0.00046 L -2.08333E-7 3.7037E-7 " pathEditMode="relative" rAng="0" ptsTypes="AA">
                                      <p:cBhvr>
                                        <p:cTn id="21" dur="500" fill="hold"/>
                                        <p:tgtEl>
                                          <p:spTgt spid="2"/>
                                        </p:tgtEl>
                                        <p:attrNameLst>
                                          <p:attrName>ppt_x</p:attrName>
                                          <p:attrName>ppt_y</p:attrName>
                                        </p:attrNameLst>
                                      </p:cBhvr>
                                      <p:rCtr x="-833" y="23"/>
                                    </p:animMotion>
                                  </p:childTnLst>
                                </p:cTn>
                              </p:par>
                              <p:par>
                                <p:cTn id="22" presetID="10" presetClass="entr" presetSubtype="0" fill="hold" grpId="0" nodeType="withEffect">
                                  <p:stCondLst>
                                    <p:cond delay="225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250"/>
                                        <p:tgtEl>
                                          <p:spTgt spid="12"/>
                                        </p:tgtEl>
                                      </p:cBhvr>
                                    </p:animEffect>
                                  </p:childTnLst>
                                </p:cTn>
                              </p:par>
                              <p:par>
                                <p:cTn id="25" presetID="42" presetClass="path" presetSubtype="0" decel="100000" fill="hold" grpId="1" nodeType="withEffect">
                                  <p:stCondLst>
                                    <p:cond delay="2250"/>
                                  </p:stCondLst>
                                  <p:childTnLst>
                                    <p:animMotion origin="layout" path="M -0.01719 -0.00023 L -2.08333E-7 3.7037E-7 " pathEditMode="relative" rAng="0" ptsTypes="AA">
                                      <p:cBhvr>
                                        <p:cTn id="26" dur="500" fill="hold"/>
                                        <p:tgtEl>
                                          <p:spTgt spid="12"/>
                                        </p:tgtEl>
                                        <p:attrNameLst>
                                          <p:attrName>ppt_x</p:attrName>
                                          <p:attrName>ppt_y</p:attrName>
                                        </p:attrNameLst>
                                      </p:cBhvr>
                                      <p:rCtr x="859" y="0"/>
                                    </p:animMotion>
                                  </p:childTnLst>
                                </p:cTn>
                              </p:par>
                              <p:par>
                                <p:cTn id="27" presetID="2" presetClass="entr" presetSubtype="2" decel="10000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additive="base">
                                        <p:cTn id="29" dur="1500" fill="hold"/>
                                        <p:tgtEl>
                                          <p:spTgt spid="14"/>
                                        </p:tgtEl>
                                        <p:attrNameLst>
                                          <p:attrName>ppt_x</p:attrName>
                                        </p:attrNameLst>
                                      </p:cBhvr>
                                      <p:tavLst>
                                        <p:tav tm="0">
                                          <p:val>
                                            <p:strVal val="1+#ppt_w/2"/>
                                          </p:val>
                                        </p:tav>
                                        <p:tav tm="100000">
                                          <p:val>
                                            <p:strVal val="#ppt_x"/>
                                          </p:val>
                                        </p:tav>
                                      </p:tavLst>
                                    </p:anim>
                                    <p:anim calcmode="lin" valueType="num">
                                      <p:cBhvr additive="base">
                                        <p:cTn id="30" dur="1500" fill="hold"/>
                                        <p:tgtEl>
                                          <p:spTgt spid="14"/>
                                        </p:tgtEl>
                                        <p:attrNameLst>
                                          <p:attrName>ppt_y</p:attrName>
                                        </p:attrNameLst>
                                      </p:cBhvr>
                                      <p:tavLst>
                                        <p:tav tm="0">
                                          <p:val>
                                            <p:strVal val="#ppt_y"/>
                                          </p:val>
                                        </p:tav>
                                        <p:tav tm="100000">
                                          <p:val>
                                            <p:strVal val="#ppt_y"/>
                                          </p:val>
                                        </p:tav>
                                      </p:tavLst>
                                    </p:anim>
                                  </p:childTnLst>
                                </p:cTn>
                              </p:par>
                              <p:par>
                                <p:cTn id="31" presetID="10" presetClass="entr" presetSubtype="0" fill="hold" grpId="0" nodeType="withEffect">
                                  <p:stCondLst>
                                    <p:cond delay="250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childTnLst>
                                </p:cTn>
                              </p:par>
                              <p:par>
                                <p:cTn id="34" presetID="10" presetClass="entr" presetSubtype="0" fill="hold" grpId="0" nodeType="withEffect">
                                  <p:stCondLst>
                                    <p:cond delay="2500"/>
                                  </p:stCondLst>
                                  <p:childTnLst>
                                    <p:set>
                                      <p:cBhvr>
                                        <p:cTn id="35" dur="1" fill="hold">
                                          <p:stCondLst>
                                            <p:cond delay="0"/>
                                          </p:stCondLst>
                                        </p:cTn>
                                        <p:tgtEl>
                                          <p:spTgt spid="21"/>
                                        </p:tgtEl>
                                        <p:attrNameLst>
                                          <p:attrName>style.visibility</p:attrName>
                                        </p:attrNameLst>
                                      </p:cBhvr>
                                      <p:to>
                                        <p:strVal val="visible"/>
                                      </p:to>
                                    </p:set>
                                    <p:animEffect transition="in" filter="fade">
                                      <p:cBhvr>
                                        <p:cTn id="36" dur="500"/>
                                        <p:tgtEl>
                                          <p:spTgt spid="21"/>
                                        </p:tgtEl>
                                      </p:cBhvr>
                                    </p:animEffect>
                                  </p:childTnLst>
                                </p:cTn>
                              </p:par>
                              <p:par>
                                <p:cTn id="37" presetID="10" presetClass="entr" presetSubtype="0" fill="hold" grpId="0" nodeType="withEffect">
                                  <p:stCondLst>
                                    <p:cond delay="2500"/>
                                  </p:stCondLst>
                                  <p:childTnLst>
                                    <p:set>
                                      <p:cBhvr>
                                        <p:cTn id="38" dur="1" fill="hold">
                                          <p:stCondLst>
                                            <p:cond delay="0"/>
                                          </p:stCondLst>
                                        </p:cTn>
                                        <p:tgtEl>
                                          <p:spTgt spid="22"/>
                                        </p:tgtEl>
                                        <p:attrNameLst>
                                          <p:attrName>style.visibility</p:attrName>
                                        </p:attrNameLst>
                                      </p:cBhvr>
                                      <p:to>
                                        <p:strVal val="visible"/>
                                      </p:to>
                                    </p:set>
                                    <p:animEffect transition="in" filter="fade">
                                      <p:cBhvr>
                                        <p:cTn id="39" dur="500"/>
                                        <p:tgtEl>
                                          <p:spTgt spid="22"/>
                                        </p:tgtEl>
                                      </p:cBhvr>
                                    </p:animEffect>
                                  </p:childTnLst>
                                </p:cTn>
                              </p:par>
                              <p:par>
                                <p:cTn id="40" presetID="10" presetClass="entr" presetSubtype="0" fill="hold" grpId="0" nodeType="withEffect">
                                  <p:stCondLst>
                                    <p:cond delay="2500"/>
                                  </p:stCondLst>
                                  <p:childTnLst>
                                    <p:set>
                                      <p:cBhvr>
                                        <p:cTn id="41" dur="1" fill="hold">
                                          <p:stCondLst>
                                            <p:cond delay="0"/>
                                          </p:stCondLst>
                                        </p:cTn>
                                        <p:tgtEl>
                                          <p:spTgt spid="23"/>
                                        </p:tgtEl>
                                        <p:attrNameLst>
                                          <p:attrName>style.visibility</p:attrName>
                                        </p:attrNameLst>
                                      </p:cBhvr>
                                      <p:to>
                                        <p:strVal val="visible"/>
                                      </p:to>
                                    </p:set>
                                    <p:animEffect transition="in" filter="fade">
                                      <p:cBhvr>
                                        <p:cTn id="4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20" grpId="0" animBg="1">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1500"/>
                        <p:tgtEl>
                          <p:spTgt spid="20"/>
                        </p:tgtEl>
                      </p:cBhvr>
                    </p:animEffect>
                  </p:childTnLst>
                </p:cTn>
              </p:par>
            </p:tnLst>
          </p:tmpl>
        </p:tmplLst>
      </p:bldP>
      <p:bldP spid="8" grpId="0" animBg="1">
        <p:tmplLst>
          <p:tmpl>
            <p:tnLst>
              <p:par>
                <p:cTn presetID="10" presetClass="entr" presetSubtype="0" fill="hold" nodeType="withEffect">
                  <p:stCondLst>
                    <p:cond delay="250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P spid="10" grpId="0" animBg="1">
        <p:tmplLst>
          <p:tmpl>
            <p:tnLst>
              <p:par>
                <p:cTn presetID="2" presetClass="entr" presetSubtype="8" decel="100000" fill="hold" nodeType="withEffect">
                  <p:stCondLst>
                    <p:cond delay="125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1000" fill="hold"/>
                        <p:tgtEl>
                          <p:spTgt spid="10"/>
                        </p:tgtEl>
                        <p:attrNameLst>
                          <p:attrName>ppt_x</p:attrName>
                        </p:attrNameLst>
                      </p:cBhvr>
                      <p:tavLst>
                        <p:tav tm="0">
                          <p:val>
                            <p:strVal val="0-#ppt_w/2"/>
                          </p:val>
                        </p:tav>
                        <p:tav tm="100000">
                          <p:val>
                            <p:strVal val="#ppt_x"/>
                          </p:val>
                        </p:tav>
                      </p:tavLst>
                    </p:anim>
                    <p:anim calcmode="lin" valueType="num">
                      <p:cBhvr additive="base">
                        <p:cTn dur="1000" fill="hold"/>
                        <p:tgtEl>
                          <p:spTgt spid="10"/>
                        </p:tgtEl>
                        <p:attrNameLst>
                          <p:attrName>ppt_y</p:attrName>
                        </p:attrNameLst>
                      </p:cBhvr>
                      <p:tavLst>
                        <p:tav tm="0">
                          <p:val>
                            <p:strVal val="#ppt_y"/>
                          </p:val>
                        </p:tav>
                        <p:tav tm="100000">
                          <p:val>
                            <p:strVal val="#ppt_y"/>
                          </p:val>
                        </p:tav>
                      </p:tavLst>
                    </p:anim>
                  </p:childTnLst>
                </p:cTn>
              </p:par>
            </p:tnLst>
          </p:tmpl>
        </p:tmplLst>
      </p:bldP>
      <p:bldP spid="2" grpId="0"/>
      <p:bldP spid="2" grpId="1"/>
      <p:bldP spid="12" grpId="0" animBg="1">
        <p:tmplLst>
          <p:tmpl>
            <p:tnLst>
              <p:par>
                <p:cTn presetID="10" presetClass="entr" presetSubtype="0" fill="hold" nodeType="withEffect">
                  <p:stCondLst>
                    <p:cond delay="2250"/>
                  </p:stCondLst>
                  <p:childTnLst>
                    <p:set>
                      <p:cBhvr>
                        <p:cTn dur="1" fill="hold">
                          <p:stCondLst>
                            <p:cond delay="0"/>
                          </p:stCondLst>
                        </p:cTn>
                        <p:tgtEl>
                          <p:spTgt spid="12"/>
                        </p:tgtEl>
                        <p:attrNameLst>
                          <p:attrName>style.visibility</p:attrName>
                        </p:attrNameLst>
                      </p:cBhvr>
                      <p:to>
                        <p:strVal val="visible"/>
                      </p:to>
                    </p:set>
                    <p:animEffect transition="in" filter="fade">
                      <p:cBhvr>
                        <p:cTn dur="250"/>
                        <p:tgtEl>
                          <p:spTgt spid="12"/>
                        </p:tgtEl>
                      </p:cBhvr>
                    </p:animEffect>
                  </p:childTnLst>
                </p:cTn>
              </p:par>
            </p:tnLst>
          </p:tmpl>
        </p:tmplLst>
      </p:bldP>
      <p:bldP spid="12" grpId="1" animBg="1">
        <p:tmplLst>
          <p:tmpl>
            <p:tnLst>
              <p:par>
                <p:cTn presetID="42" presetClass="path" presetSubtype="0" decel="100000" fill="hold" nodeType="withEffect">
                  <p:stCondLst>
                    <p:cond delay="2250"/>
                  </p:stCondLst>
                  <p:childTnLst>
                    <p:animMotion origin="layout" path="M -0.01719 -0.00023 L -2.08333E-7 3.7037E-7 " pathEditMode="relative" rAng="0" ptsTypes="AA">
                      <p:cBhvr>
                        <p:cTn dur="500" fill="hold"/>
                        <p:tgtEl>
                          <p:spTgt spid="12"/>
                        </p:tgtEl>
                        <p:attrNameLst>
                          <p:attrName>ppt_x</p:attrName>
                          <p:attrName>ppt_y</p:attrName>
                        </p:attrNameLst>
                      </p:cBhvr>
                      <p:rCtr x="859" y="0"/>
                    </p:animMotion>
                  </p:childTnLst>
                </p:cTn>
              </p:par>
            </p:tnLst>
          </p:tmpl>
        </p:tmplLst>
      </p:bldP>
      <p:bldP spid="14" grpId="0" animBg="1">
        <p:tmplLst>
          <p:tmpl>
            <p:tnLst>
              <p:par>
                <p:cTn presetID="2" presetClass="entr" presetSubtype="2" decel="100000" fill="hold" nodeType="withEffect">
                  <p:stCondLst>
                    <p:cond delay="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1500" fill="hold"/>
                        <p:tgtEl>
                          <p:spTgt spid="14"/>
                        </p:tgtEl>
                        <p:attrNameLst>
                          <p:attrName>ppt_x</p:attrName>
                        </p:attrNameLst>
                      </p:cBhvr>
                      <p:tavLst>
                        <p:tav tm="0">
                          <p:val>
                            <p:strVal val="1+#ppt_w/2"/>
                          </p:val>
                        </p:tav>
                        <p:tav tm="100000">
                          <p:val>
                            <p:strVal val="#ppt_x"/>
                          </p:val>
                        </p:tav>
                      </p:tavLst>
                    </p:anim>
                    <p:anim calcmode="lin" valueType="num">
                      <p:cBhvr additive="base">
                        <p:cTn dur="1500" fill="hold"/>
                        <p:tgtEl>
                          <p:spTgt spid="14"/>
                        </p:tgtEl>
                        <p:attrNameLst>
                          <p:attrName>ppt_y</p:attrName>
                        </p:attrNameLst>
                      </p:cBhvr>
                      <p:tavLst>
                        <p:tav tm="0">
                          <p:val>
                            <p:strVal val="#ppt_y"/>
                          </p:val>
                        </p:tav>
                        <p:tav tm="100000">
                          <p:val>
                            <p:strVal val="#ppt_y"/>
                          </p:val>
                        </p:tav>
                      </p:tavLst>
                    </p:anim>
                  </p:childTnLst>
                </p:cTn>
              </p:par>
            </p:tnLst>
          </p:tmpl>
        </p:tmplLst>
      </p:bldP>
      <p:bldP spid="21" grpId="0"/>
      <p:bldP spid="22" grpId="0"/>
      <p:bldP spid="23" grpId="0" animBg="1">
        <p:tmplLst>
          <p:tmpl>
            <p:tnLst>
              <p:par>
                <p:cTn presetID="10" presetClass="entr" presetSubtype="0" fill="hold" nodeType="withEffect">
                  <p:stCondLst>
                    <p:cond delay="250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Lst>
      </p:bldP>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ekst + afbeelding (M)">
    <p:spTree>
      <p:nvGrpSpPr>
        <p:cNvPr id="1" name=""/>
        <p:cNvGrpSpPr/>
        <p:nvPr/>
      </p:nvGrpSpPr>
      <p:grpSpPr>
        <a:xfrm>
          <a:off x="0" y="0"/>
          <a:ext cx="0" cy="0"/>
          <a:chOff x="0" y="0"/>
          <a:chExt cx="0" cy="0"/>
        </a:xfrm>
      </p:grpSpPr>
      <p:sp>
        <p:nvSpPr>
          <p:cNvPr id="9" name="Tijdelijke aanduiding voor afbeelding 16">
            <a:extLst>
              <a:ext uri="{FF2B5EF4-FFF2-40B4-BE49-F238E27FC236}">
                <a16:creationId xmlns:a16="http://schemas.microsoft.com/office/drawing/2014/main" id="{01448C0E-861A-455D-A196-874AFA9BF79C}"/>
              </a:ext>
            </a:extLst>
          </p:cNvPr>
          <p:cNvSpPr>
            <a:spLocks noGrp="1"/>
          </p:cNvSpPr>
          <p:nvPr>
            <p:ph type="pic" sz="quarter" idx="13" hasCustomPrompt="1"/>
          </p:nvPr>
        </p:nvSpPr>
        <p:spPr>
          <a:xfrm>
            <a:off x="6096000" y="0"/>
            <a:ext cx="6096000" cy="6858000"/>
          </a:xfrm>
          <a:solidFill>
            <a:schemeClr val="bg1">
              <a:lumMod val="95000"/>
            </a:schemeClr>
          </a:solidFill>
        </p:spPr>
        <p:txBody>
          <a:bodyPr tIns="0" bIns="1260000" anchor="ctr" anchorCtr="0"/>
          <a:lstStyle>
            <a:lvl1pPr marL="0" indent="0" algn="ctr">
              <a:lnSpc>
                <a:spcPct val="100000"/>
              </a:lnSpc>
              <a:spcBef>
                <a:spcPts val="0"/>
              </a:spcBef>
              <a:spcAft>
                <a:spcPts val="0"/>
              </a:spcAft>
              <a:buNone/>
              <a:defRPr sz="1200" i="1">
                <a:solidFill>
                  <a:schemeClr val="bg1">
                    <a:lumMod val="50000"/>
                  </a:schemeClr>
                </a:solidFill>
              </a:defRPr>
            </a:lvl1pPr>
          </a:lstStyle>
          <a:p>
            <a:r>
              <a:rPr lang="nl-NL"/>
              <a:t>Selecteer dit kader, ga naar ‘Slidebuilder’, </a:t>
            </a:r>
            <a:br>
              <a:rPr lang="nl-NL"/>
            </a:br>
            <a:r>
              <a:rPr lang="nl-NL"/>
              <a:t>klik op ‘Afbeeldingen’, selecteer een afbeelding en klik op ‘Invoegen’.</a:t>
            </a:r>
          </a:p>
        </p:txBody>
      </p:sp>
      <p:sp>
        <p:nvSpPr>
          <p:cNvPr id="3" name="Tijdelijke aanduiding voor verticale tekst 2">
            <a:extLst>
              <a:ext uri="{FF2B5EF4-FFF2-40B4-BE49-F238E27FC236}">
                <a16:creationId xmlns:a16="http://schemas.microsoft.com/office/drawing/2014/main" id="{3B184817-515D-4870-8CED-0DECE6FF2FC8}"/>
              </a:ext>
            </a:extLst>
          </p:cNvPr>
          <p:cNvSpPr>
            <a:spLocks noGrp="1"/>
          </p:cNvSpPr>
          <p:nvPr>
            <p:ph type="body" orient="vert" idx="1" hasCustomPrompt="1"/>
          </p:nvPr>
        </p:nvSpPr>
        <p:spPr>
          <a:xfrm>
            <a:off x="720001" y="1593488"/>
            <a:ext cx="4655999" cy="4237200"/>
          </a:xfrm>
        </p:spPr>
        <p:txBody>
          <a:bodyPr vert="horz"/>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nl-NL" noProof="0" err="1"/>
              <a:t>Bullet</a:t>
            </a:r>
            <a:endParaRPr lang="nl-NL" noProof="0"/>
          </a:p>
          <a:p>
            <a:pPr lvl="1"/>
            <a:r>
              <a:rPr lang="nl-NL" noProof="0"/>
              <a:t>Sub-</a:t>
            </a:r>
            <a:r>
              <a:rPr lang="nl-NL" noProof="0" err="1"/>
              <a:t>bullet</a:t>
            </a:r>
            <a:r>
              <a:rPr lang="nl-NL" noProof="0"/>
              <a:t> #1</a:t>
            </a:r>
          </a:p>
          <a:p>
            <a:pPr lvl="2"/>
            <a:r>
              <a:rPr lang="nl-NL" noProof="0"/>
              <a:t>Sub-</a:t>
            </a:r>
            <a:r>
              <a:rPr lang="nl-NL" noProof="0" err="1"/>
              <a:t>bullet</a:t>
            </a:r>
            <a:r>
              <a:rPr lang="nl-NL" noProof="0"/>
              <a:t> #2</a:t>
            </a:r>
          </a:p>
          <a:p>
            <a:pPr lvl="3"/>
            <a:r>
              <a:rPr lang="nl-NL" noProof="0"/>
              <a:t>Leestekst</a:t>
            </a:r>
          </a:p>
          <a:p>
            <a:pPr lvl="4"/>
            <a:r>
              <a:rPr lang="nl-NL" noProof="0"/>
              <a:t>Subtitel #1</a:t>
            </a:r>
          </a:p>
          <a:p>
            <a:pPr lvl="5"/>
            <a:r>
              <a:rPr lang="nl-NL" noProof="0"/>
              <a:t>Subtitel #2</a:t>
            </a:r>
          </a:p>
          <a:p>
            <a:pPr lvl="6"/>
            <a:r>
              <a:rPr lang="nl-NL" noProof="0"/>
              <a:t>Numerieke </a:t>
            </a:r>
            <a:r>
              <a:rPr lang="nl-NL" noProof="0" err="1"/>
              <a:t>bullet</a:t>
            </a:r>
            <a:endParaRPr lang="nl-NL" noProof="0"/>
          </a:p>
          <a:p>
            <a:pPr lvl="7"/>
            <a:r>
              <a:rPr lang="nl-NL" noProof="0"/>
              <a:t>Alfabetische </a:t>
            </a:r>
            <a:r>
              <a:rPr lang="nl-NL" noProof="0" err="1"/>
              <a:t>bullet</a:t>
            </a:r>
            <a:endParaRPr lang="nl-NL" noProof="0"/>
          </a:p>
          <a:p>
            <a:pPr lvl="8"/>
            <a:r>
              <a:rPr lang="nl-NL" noProof="0"/>
              <a:t>Bronvermelding</a:t>
            </a:r>
          </a:p>
        </p:txBody>
      </p:sp>
      <p:sp>
        <p:nvSpPr>
          <p:cNvPr id="8" name="Rechthoek 7">
            <a:extLst>
              <a:ext uri="{FF2B5EF4-FFF2-40B4-BE49-F238E27FC236}">
                <a16:creationId xmlns:a16="http://schemas.microsoft.com/office/drawing/2014/main" id="{0F5F4741-7E9A-4CAB-94EB-11EAC243E80F}"/>
              </a:ext>
            </a:extLst>
          </p:cNvPr>
          <p:cNvSpPr/>
          <p:nvPr userDrawn="1"/>
        </p:nvSpPr>
        <p:spPr>
          <a:xfrm>
            <a:off x="0" y="-425941"/>
            <a:ext cx="1839030"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600" b="0" i="0" u="none" strike="noStrike" kern="1200" cap="none" spc="0" normalizeH="0" baseline="0" noProof="0">
                <a:ln>
                  <a:noFill/>
                </a:ln>
                <a:solidFill>
                  <a:srgbClr val="F07F00"/>
                </a:solidFill>
                <a:effectLst/>
                <a:uLnTx/>
                <a:uFillTx/>
                <a:latin typeface="Calibri"/>
                <a:ea typeface="+mn-ea"/>
                <a:cs typeface="+mn-cs"/>
              </a:rPr>
              <a:t>Tekst + afbeelding (M)</a:t>
            </a:r>
          </a:p>
        </p:txBody>
      </p:sp>
      <p:cxnSp>
        <p:nvCxnSpPr>
          <p:cNvPr id="14" name="Rechte verbindingslijn 13">
            <a:extLst>
              <a:ext uri="{FF2B5EF4-FFF2-40B4-BE49-F238E27FC236}">
                <a16:creationId xmlns:a16="http://schemas.microsoft.com/office/drawing/2014/main" id="{239D1C01-B284-D312-3796-B5DCE11A658B}"/>
              </a:ext>
            </a:extLst>
          </p:cNvPr>
          <p:cNvCxnSpPr>
            <a:cxnSpLocks/>
          </p:cNvCxnSpPr>
          <p:nvPr userDrawn="1"/>
        </p:nvCxnSpPr>
        <p:spPr>
          <a:xfrm>
            <a:off x="377190" y="0"/>
            <a:ext cx="0" cy="633281"/>
          </a:xfrm>
          <a:prstGeom prst="line">
            <a:avLst/>
          </a:prstGeom>
          <a:ln w="6350" cap="rnd">
            <a:solidFill>
              <a:schemeClr val="accent1"/>
            </a:solidFill>
            <a:prstDash val="dash"/>
            <a:round/>
          </a:ln>
        </p:spPr>
        <p:style>
          <a:lnRef idx="1">
            <a:schemeClr val="accent1"/>
          </a:lnRef>
          <a:fillRef idx="0">
            <a:schemeClr val="accent1"/>
          </a:fillRef>
          <a:effectRef idx="0">
            <a:schemeClr val="accent1"/>
          </a:effectRef>
          <a:fontRef idx="minor">
            <a:schemeClr val="tx1"/>
          </a:fontRef>
        </p:style>
      </p:cxnSp>
      <p:sp>
        <p:nvSpPr>
          <p:cNvPr id="15" name="Ovaal 14">
            <a:extLst>
              <a:ext uri="{FF2B5EF4-FFF2-40B4-BE49-F238E27FC236}">
                <a16:creationId xmlns:a16="http://schemas.microsoft.com/office/drawing/2014/main" id="{C49D55B7-3512-7880-5BF2-941FFA81BBEC}"/>
              </a:ext>
            </a:extLst>
          </p:cNvPr>
          <p:cNvSpPr/>
          <p:nvPr userDrawn="1"/>
        </p:nvSpPr>
        <p:spPr>
          <a:xfrm>
            <a:off x="342899" y="633282"/>
            <a:ext cx="68582" cy="68580"/>
          </a:xfrm>
          <a:prstGeom prst="ellipse">
            <a:avLst/>
          </a:prstGeom>
          <a:gradFill flip="none" rotWithShape="1">
            <a:gsLst>
              <a:gs pos="0">
                <a:schemeClr val="accent1">
                  <a:lumMod val="5000"/>
                  <a:lumOff val="95000"/>
                </a:schemeClr>
              </a:gs>
              <a:gs pos="100000">
                <a:schemeClr val="accent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marL="0" marR="0" lvl="0" indent="0" algn="ctr" defTabSz="914400" rtl="0" eaLnBrk="1" fontAlgn="auto" latinLnBrk="0" hangingPunct="1">
              <a:lnSpc>
                <a:spcPct val="90000"/>
              </a:lnSpc>
              <a:spcBef>
                <a:spcPts val="200"/>
              </a:spcBef>
              <a:spcAft>
                <a:spcPts val="200"/>
              </a:spcAft>
              <a:buClrTx/>
              <a:buSzTx/>
              <a:buFontTx/>
              <a:buNone/>
              <a:tabLst/>
              <a:defRPr/>
            </a:pPr>
            <a:endParaRPr kumimoji="0" lang="nl-NL" sz="1600" b="0" i="0" u="none" strike="noStrike" kern="1200" cap="none" spc="0" normalizeH="0" baseline="0" noProof="0">
              <a:ln>
                <a:noFill/>
              </a:ln>
              <a:solidFill>
                <a:srgbClr val="FFFFFF"/>
              </a:solidFill>
              <a:effectLst/>
              <a:uLnTx/>
              <a:uFillTx/>
              <a:latin typeface="Calibri Light"/>
              <a:ea typeface="+mn-ea"/>
              <a:cs typeface="+mn-cs"/>
            </a:endParaRPr>
          </a:p>
        </p:txBody>
      </p:sp>
      <p:sp>
        <p:nvSpPr>
          <p:cNvPr id="16" name="Ovaal 15">
            <a:extLst>
              <a:ext uri="{FF2B5EF4-FFF2-40B4-BE49-F238E27FC236}">
                <a16:creationId xmlns:a16="http://schemas.microsoft.com/office/drawing/2014/main" id="{77E2D38F-BA73-3A37-FAD7-9085313740F6}"/>
              </a:ext>
            </a:extLst>
          </p:cNvPr>
          <p:cNvSpPr/>
          <p:nvPr userDrawn="1"/>
        </p:nvSpPr>
        <p:spPr>
          <a:xfrm>
            <a:off x="342899" y="633281"/>
            <a:ext cx="68582" cy="6858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marL="0" marR="0" lvl="0" indent="0" algn="ctr" defTabSz="914400" rtl="0" eaLnBrk="1" fontAlgn="auto" latinLnBrk="0" hangingPunct="1">
              <a:lnSpc>
                <a:spcPct val="90000"/>
              </a:lnSpc>
              <a:spcBef>
                <a:spcPts val="200"/>
              </a:spcBef>
              <a:spcAft>
                <a:spcPts val="200"/>
              </a:spcAft>
              <a:buClrTx/>
              <a:buSzTx/>
              <a:buFontTx/>
              <a:buNone/>
              <a:tabLst/>
              <a:defRPr/>
            </a:pPr>
            <a:endParaRPr kumimoji="0" lang="nl-NL" sz="1600" b="0" i="0" u="none" strike="noStrike" kern="1200" cap="none" spc="0" normalizeH="0" baseline="0" noProof="0">
              <a:ln>
                <a:noFill/>
              </a:ln>
              <a:solidFill>
                <a:srgbClr val="FFFFFF"/>
              </a:solidFill>
              <a:effectLst/>
              <a:uLnTx/>
              <a:uFillTx/>
              <a:latin typeface="Calibri Light"/>
              <a:ea typeface="+mn-ea"/>
              <a:cs typeface="+mn-cs"/>
            </a:endParaRPr>
          </a:p>
        </p:txBody>
      </p:sp>
      <p:sp>
        <p:nvSpPr>
          <p:cNvPr id="17" name="Titel 19">
            <a:extLst>
              <a:ext uri="{FF2B5EF4-FFF2-40B4-BE49-F238E27FC236}">
                <a16:creationId xmlns:a16="http://schemas.microsoft.com/office/drawing/2014/main" id="{5DABA108-DBF9-9D48-A3A4-C308622BA864}"/>
              </a:ext>
            </a:extLst>
          </p:cNvPr>
          <p:cNvSpPr>
            <a:spLocks noGrp="1"/>
          </p:cNvSpPr>
          <p:nvPr>
            <p:ph type="title" hasCustomPrompt="1"/>
          </p:nvPr>
        </p:nvSpPr>
        <p:spPr>
          <a:xfrm>
            <a:off x="720001" y="874693"/>
            <a:ext cx="4656000" cy="369025"/>
          </a:xfrm>
        </p:spPr>
        <p:txBody>
          <a:bodyPr/>
          <a:lstStyle>
            <a:lvl1pPr>
              <a:defRPr/>
            </a:lvl1pPr>
          </a:lstStyle>
          <a:p>
            <a:r>
              <a:rPr lang="nl-NL"/>
              <a:t>Plaats titel hier</a:t>
            </a:r>
          </a:p>
        </p:txBody>
      </p:sp>
      <p:sp>
        <p:nvSpPr>
          <p:cNvPr id="18" name="Tijdelijke aanduiding voor tekst 22">
            <a:extLst>
              <a:ext uri="{FF2B5EF4-FFF2-40B4-BE49-F238E27FC236}">
                <a16:creationId xmlns:a16="http://schemas.microsoft.com/office/drawing/2014/main" id="{3F4077F9-EF03-C1A7-5E73-1C1352E9FDCB}"/>
              </a:ext>
            </a:extLst>
          </p:cNvPr>
          <p:cNvSpPr>
            <a:spLocks noGrp="1"/>
          </p:cNvSpPr>
          <p:nvPr>
            <p:ph type="body" sz="quarter" idx="17" hasCustomPrompt="1"/>
          </p:nvPr>
        </p:nvSpPr>
        <p:spPr>
          <a:xfrm>
            <a:off x="720000" y="593368"/>
            <a:ext cx="4655999" cy="148383"/>
          </a:xfrm>
        </p:spPr>
        <p:txBody>
          <a:bodyPr/>
          <a:lstStyle>
            <a:lvl1pPr marL="0" indent="0">
              <a:buNone/>
              <a:defRPr sz="1200" cap="all" spc="300" baseline="0">
                <a:solidFill>
                  <a:schemeClr val="accent3"/>
                </a:solidFill>
                <a:latin typeface="+mj-lt"/>
              </a:defRPr>
            </a:lvl1pPr>
          </a:lstStyle>
          <a:p>
            <a:pPr lvl="0"/>
            <a:r>
              <a:rPr lang="nl-NL"/>
              <a:t>Plaats subtitel hier</a:t>
            </a:r>
          </a:p>
        </p:txBody>
      </p:sp>
      <p:sp>
        <p:nvSpPr>
          <p:cNvPr id="20" name="Tijdelijke aanduiding voor voettekst 19">
            <a:extLst>
              <a:ext uri="{FF2B5EF4-FFF2-40B4-BE49-F238E27FC236}">
                <a16:creationId xmlns:a16="http://schemas.microsoft.com/office/drawing/2014/main" id="{647C7C57-341A-0E7B-301C-AC5E8223840E}"/>
              </a:ext>
            </a:extLst>
          </p:cNvPr>
          <p:cNvSpPr>
            <a:spLocks noGrp="1"/>
          </p:cNvSpPr>
          <p:nvPr>
            <p:ph type="ftr" sz="quarter" idx="18"/>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000" b="0" i="0" u="none" strike="noStrike" kern="1200" cap="none" spc="0" normalizeH="0" baseline="0" noProof="0">
                <a:ln>
                  <a:noFill/>
                </a:ln>
                <a:solidFill>
                  <a:srgbClr val="F07F00"/>
                </a:solidFill>
                <a:effectLst/>
                <a:uLnTx/>
                <a:uFillTx/>
                <a:latin typeface="Calibri Light"/>
                <a:ea typeface="+mn-ea"/>
                <a:cs typeface="Segoe UI Light" panose="020B0502040204020203" pitchFamily="34" charset="0"/>
              </a:rPr>
              <a:t>FME Template-set</a:t>
            </a:r>
          </a:p>
        </p:txBody>
      </p:sp>
      <p:sp>
        <p:nvSpPr>
          <p:cNvPr id="21" name="Tijdelijke aanduiding voor dianummer 20">
            <a:extLst>
              <a:ext uri="{FF2B5EF4-FFF2-40B4-BE49-F238E27FC236}">
                <a16:creationId xmlns:a16="http://schemas.microsoft.com/office/drawing/2014/main" id="{475B50F2-FB36-95DB-9603-024CA0EC4F57}"/>
              </a:ext>
            </a:extLst>
          </p:cNvPr>
          <p:cNvSpPr>
            <a:spLocks noGrp="1"/>
          </p:cNvSpPr>
          <p:nvPr>
            <p:ph type="sldNum" sz="quarter" idx="19"/>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AF913-D76C-4808-B005-56643AABF049}" type="slidenum">
              <a:rPr kumimoji="0" lang="nl-NL" sz="1000" b="1" i="0" u="none" strike="noStrike" kern="1200" cap="none" spc="0" normalizeH="0" baseline="0" noProof="0" smtClean="0">
                <a:ln>
                  <a:noFill/>
                </a:ln>
                <a:solidFill>
                  <a:srgbClr val="F07F00"/>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nl-NL" sz="1000" b="1" i="0" u="none" strike="noStrike" kern="1200" cap="none" spc="0" normalizeH="0" baseline="0" noProof="0">
              <a:ln>
                <a:noFill/>
              </a:ln>
              <a:solidFill>
                <a:srgbClr val="F07F00"/>
              </a:solidFill>
              <a:effectLst/>
              <a:uLnTx/>
              <a:uFillTx/>
              <a:latin typeface="Calibri"/>
              <a:ea typeface="+mn-ea"/>
              <a:cs typeface="+mn-cs"/>
            </a:endParaRPr>
          </a:p>
        </p:txBody>
      </p:sp>
      <p:sp>
        <p:nvSpPr>
          <p:cNvPr id="22" name="Tijdelijke aanduiding voor tekst 6">
            <a:extLst>
              <a:ext uri="{FF2B5EF4-FFF2-40B4-BE49-F238E27FC236}">
                <a16:creationId xmlns:a16="http://schemas.microsoft.com/office/drawing/2014/main" id="{B0041187-65E8-2E27-C564-3F9E099CD743}"/>
              </a:ext>
            </a:extLst>
          </p:cNvPr>
          <p:cNvSpPr>
            <a:spLocks noGrp="1"/>
          </p:cNvSpPr>
          <p:nvPr>
            <p:ph type="body" sz="quarter" idx="20" hasCustomPrompt="1"/>
          </p:nvPr>
        </p:nvSpPr>
        <p:spPr>
          <a:xfrm>
            <a:off x="9926282" y="6167854"/>
            <a:ext cx="1544994" cy="399833"/>
          </a:xfrm>
          <a:blipFill>
            <a:blip r:embed="rId2">
              <a:extLst>
                <a:ext uri="{96DAC541-7B7A-43D3-8B79-37D633B846F1}">
                  <asvg:svgBlip xmlns:asvg="http://schemas.microsoft.com/office/drawing/2016/SVG/main" r:embed="rId3"/>
                </a:ext>
              </a:extLst>
            </a:blip>
            <a:srcRect/>
            <a:stretch>
              <a:fillRect t="1190" b="1190"/>
            </a:stretch>
          </a:blipFill>
        </p:spPr>
        <p:txBody>
          <a:bodyPr/>
          <a:lstStyle>
            <a:lvl1pPr marL="0" indent="0">
              <a:buNone/>
              <a:defRPr sz="100"/>
            </a:lvl1pPr>
          </a:lstStyle>
          <a:p>
            <a:pPr lvl="0"/>
            <a:r>
              <a:rPr lang="nl-NL"/>
              <a:t> </a:t>
            </a:r>
          </a:p>
        </p:txBody>
      </p:sp>
      <p:grpSp>
        <p:nvGrpSpPr>
          <p:cNvPr id="23" name="INSTRUCTIE">
            <a:extLst>
              <a:ext uri="{FF2B5EF4-FFF2-40B4-BE49-F238E27FC236}">
                <a16:creationId xmlns:a16="http://schemas.microsoft.com/office/drawing/2014/main" id="{7CC6F200-03E2-A2D1-5125-5D1AE8289F37}"/>
              </a:ext>
            </a:extLst>
          </p:cNvPr>
          <p:cNvGrpSpPr/>
          <p:nvPr userDrawn="1"/>
        </p:nvGrpSpPr>
        <p:grpSpPr>
          <a:xfrm>
            <a:off x="12377595" y="0"/>
            <a:ext cx="3693114" cy="6427357"/>
            <a:chOff x="-3786165" y="0"/>
            <a:chExt cx="3693114" cy="6427357"/>
          </a:xfrm>
        </p:grpSpPr>
        <p:sp>
          <p:nvSpPr>
            <p:cNvPr id="24" name="Rechthoek 23">
              <a:extLst>
                <a:ext uri="{FF2B5EF4-FFF2-40B4-BE49-F238E27FC236}">
                  <a16:creationId xmlns:a16="http://schemas.microsoft.com/office/drawing/2014/main" id="{ABC4F33C-6847-43B6-786F-F7DF45484631}"/>
                </a:ext>
              </a:extLst>
            </p:cNvPr>
            <p:cNvSpPr/>
            <p:nvPr userDrawn="1"/>
          </p:nvSpPr>
          <p:spPr>
            <a:xfrm>
              <a:off x="-3786165" y="0"/>
              <a:ext cx="3593091" cy="5789819"/>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400" b="1" i="0" u="none" strike="noStrike" kern="1200" cap="all" spc="0" normalizeH="0" baseline="0" noProof="0">
                  <a:ln>
                    <a:noFill/>
                  </a:ln>
                  <a:solidFill>
                    <a:srgbClr val="F07F00"/>
                  </a:solidFill>
                  <a:effectLst/>
                  <a:uLnTx/>
                  <a:uFillTx/>
                  <a:latin typeface="Calibri" panose="020F0502020204030204" pitchFamily="34" charset="0"/>
                  <a:ea typeface="+mn-ea"/>
                  <a:cs typeface="Calibri" panose="020F0502020204030204" pitchFamily="34" charset="0"/>
                </a:rPr>
                <a:t>Afbeelding invoegen/opmaken</a:t>
              </a:r>
            </a:p>
          </p:txBody>
        </p:sp>
        <p:sp>
          <p:nvSpPr>
            <p:cNvPr id="25" name="Ovaal 24">
              <a:extLst>
                <a:ext uri="{FF2B5EF4-FFF2-40B4-BE49-F238E27FC236}">
                  <a16:creationId xmlns:a16="http://schemas.microsoft.com/office/drawing/2014/main" id="{453D63C2-CF53-CB6B-E4B2-641BB46B8416}"/>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1</a:t>
              </a:r>
            </a:p>
          </p:txBody>
        </p:sp>
        <p:sp>
          <p:nvSpPr>
            <p:cNvPr id="26" name="Rechthoek 25">
              <a:extLst>
                <a:ext uri="{FF2B5EF4-FFF2-40B4-BE49-F238E27FC236}">
                  <a16:creationId xmlns:a16="http://schemas.microsoft.com/office/drawing/2014/main" id="{E6F3DC93-2A9F-DC82-E07A-26C09B592D07}"/>
                </a:ext>
              </a:extLst>
            </p:cNvPr>
            <p:cNvSpPr/>
            <p:nvPr userDrawn="1"/>
          </p:nvSpPr>
          <p:spPr>
            <a:xfrm>
              <a:off x="-3319415" y="465324"/>
              <a:ext cx="2962706" cy="658026"/>
            </a:xfrm>
            <a:prstGeom prst="rect">
              <a:avLst/>
            </a:prstGeom>
            <a:noFill/>
            <a:ln w="25400" cap="flat" cmpd="sng" algn="ctr">
              <a:noFill/>
              <a:prstDash val="solid"/>
            </a:ln>
            <a:effectLst/>
          </p:spPr>
          <p:txBody>
            <a:bodyPr lIns="0" tIns="0" rIns="0" bIns="0" rtlCol="0" anchor="t">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Wanneer nodig, verwijder de bestaande afbeelding d.m.v. de </a:t>
              </a:r>
              <a:r>
                <a:rPr kumimoji="0" lang="nl-NL"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‘Backspace toets’</a:t>
              </a: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Selecteer het afbeeldingskader, ga naar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en klik op de knop </a:t>
              </a:r>
              <a:r>
                <a:rPr kumimoji="0" lang="nl-NL"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'Afbeeldingen’</a:t>
              </a:r>
              <a:endPar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27" name="Ovaal 26">
              <a:extLst>
                <a:ext uri="{FF2B5EF4-FFF2-40B4-BE49-F238E27FC236}">
                  <a16:creationId xmlns:a16="http://schemas.microsoft.com/office/drawing/2014/main" id="{84A08699-8493-3636-93F5-6BDD65BCB212}"/>
                </a:ext>
              </a:extLst>
            </p:cNvPr>
            <p:cNvSpPr/>
            <p:nvPr userDrawn="1"/>
          </p:nvSpPr>
          <p:spPr>
            <a:xfrm>
              <a:off x="-3603587" y="2638808"/>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3</a:t>
              </a:r>
            </a:p>
          </p:txBody>
        </p:sp>
        <p:sp>
          <p:nvSpPr>
            <p:cNvPr id="28" name="Rechthoek 27">
              <a:extLst>
                <a:ext uri="{FF2B5EF4-FFF2-40B4-BE49-F238E27FC236}">
                  <a16:creationId xmlns:a16="http://schemas.microsoft.com/office/drawing/2014/main" id="{EE9ABAC7-FF31-3A18-C799-E78E18A96CA8}"/>
                </a:ext>
              </a:extLst>
            </p:cNvPr>
            <p:cNvSpPr/>
            <p:nvPr userDrawn="1"/>
          </p:nvSpPr>
          <p:spPr>
            <a:xfrm>
              <a:off x="-3319415" y="2638809"/>
              <a:ext cx="2944682" cy="327689"/>
            </a:xfrm>
            <a:prstGeom prst="rect">
              <a:avLst/>
            </a:prstGeom>
            <a:noFill/>
            <a:ln w="25400" cap="flat" cmpd="sng" algn="ctr">
              <a:noFill/>
              <a:prstDash val="solid"/>
            </a:ln>
            <a:effectLst/>
          </p:spPr>
          <p:txBody>
            <a:bodyPr lIns="0" tIns="0" rIns="0" bIns="0" rtlCol="0" anchor="t">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Klik met de rechter muisknop op de afbeelding en kies </a:t>
              </a:r>
              <a:r>
                <a:rPr kumimoji="0" lang="nl-NL"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‘Naar achtergrond’</a:t>
              </a: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p>
          </p:txBody>
        </p:sp>
        <p:sp>
          <p:nvSpPr>
            <p:cNvPr id="29" name="Ovaal 28">
              <a:extLst>
                <a:ext uri="{FF2B5EF4-FFF2-40B4-BE49-F238E27FC236}">
                  <a16:creationId xmlns:a16="http://schemas.microsoft.com/office/drawing/2014/main" id="{3CFD3EEC-C834-914E-3DD2-A8CF86E6E6BD}"/>
                </a:ext>
              </a:extLst>
            </p:cNvPr>
            <p:cNvSpPr/>
            <p:nvPr userDrawn="1"/>
          </p:nvSpPr>
          <p:spPr>
            <a:xfrm>
              <a:off x="-3603587" y="3817066"/>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4</a:t>
              </a:r>
            </a:p>
          </p:txBody>
        </p:sp>
        <p:sp>
          <p:nvSpPr>
            <p:cNvPr id="30" name="Rechthoek 29">
              <a:extLst>
                <a:ext uri="{FF2B5EF4-FFF2-40B4-BE49-F238E27FC236}">
                  <a16:creationId xmlns:a16="http://schemas.microsoft.com/office/drawing/2014/main" id="{38BA498D-FA60-0609-3C10-E89982C845E7}"/>
                </a:ext>
              </a:extLst>
            </p:cNvPr>
            <p:cNvSpPr/>
            <p:nvPr userDrawn="1"/>
          </p:nvSpPr>
          <p:spPr>
            <a:xfrm>
              <a:off x="-3319415" y="3817067"/>
              <a:ext cx="2944682" cy="979796"/>
            </a:xfrm>
            <a:prstGeom prst="rect">
              <a:avLst/>
            </a:prstGeom>
            <a:noFill/>
            <a:ln w="25400" cap="flat" cmpd="sng" algn="ctr">
              <a:noFill/>
              <a:prstDash val="solid"/>
            </a:ln>
            <a:effectLst/>
          </p:spPr>
          <p:txBody>
            <a:bodyPr lIns="0" tIns="0" rIns="0" bIns="0" rtlCol="0" anchor="t">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Om de afbeelding te schalen of bij te snijden, ga naar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‘Hulpmiddelen voor afbeeldingen - Opmaak’</a:t>
              </a: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en klik op de knop </a:t>
              </a:r>
              <a:r>
                <a:rPr kumimoji="0" lang="nl-NL"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‘Bijsnijden’</a:t>
              </a: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Schaal met de bolletjes de afbeelding en met de hoekjes het afbeeldingskader.</a:t>
              </a:r>
            </a:p>
          </p:txBody>
        </p:sp>
        <p:grpSp>
          <p:nvGrpSpPr>
            <p:cNvPr id="31" name="Groep 30">
              <a:extLst>
                <a:ext uri="{FF2B5EF4-FFF2-40B4-BE49-F238E27FC236}">
                  <a16:creationId xmlns:a16="http://schemas.microsoft.com/office/drawing/2014/main" id="{AC9F29A6-D5D0-DE1F-1E52-6D6768B1618D}"/>
                </a:ext>
              </a:extLst>
            </p:cNvPr>
            <p:cNvGrpSpPr/>
            <p:nvPr userDrawn="1"/>
          </p:nvGrpSpPr>
          <p:grpSpPr>
            <a:xfrm>
              <a:off x="-3314821" y="3054865"/>
              <a:ext cx="1558053" cy="563933"/>
              <a:chOff x="-3314821" y="2981448"/>
              <a:chExt cx="1558053" cy="563933"/>
            </a:xfrm>
          </p:grpSpPr>
          <p:sp>
            <p:nvSpPr>
              <p:cNvPr id="69" name="Rechthoek 68">
                <a:extLst>
                  <a:ext uri="{FF2B5EF4-FFF2-40B4-BE49-F238E27FC236}">
                    <a16:creationId xmlns:a16="http://schemas.microsoft.com/office/drawing/2014/main" id="{CC53E64C-8E6C-3ED2-CEE2-ADD4719E0460}"/>
                  </a:ext>
                </a:extLst>
              </p:cNvPr>
              <p:cNvSpPr/>
              <p:nvPr userDrawn="1"/>
            </p:nvSpPr>
            <p:spPr>
              <a:xfrm>
                <a:off x="-3314821" y="2981448"/>
                <a:ext cx="1558053"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endParaRPr kumimoji="0" lang="nl-NL" sz="8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70" name="Rechthoek 69">
                <a:extLst>
                  <a:ext uri="{FF2B5EF4-FFF2-40B4-BE49-F238E27FC236}">
                    <a16:creationId xmlns:a16="http://schemas.microsoft.com/office/drawing/2014/main" id="{F96A71BD-8EC8-74E2-24A0-D3E0ACB58EC4}"/>
                  </a:ext>
                </a:extLst>
              </p:cNvPr>
              <p:cNvSpPr/>
              <p:nvPr userDrawn="1"/>
            </p:nvSpPr>
            <p:spPr>
              <a:xfrm>
                <a:off x="-3304719" y="3235173"/>
                <a:ext cx="1540313"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71" name="Tekstvak 70">
                <a:extLst>
                  <a:ext uri="{FF2B5EF4-FFF2-40B4-BE49-F238E27FC236}">
                    <a16:creationId xmlns:a16="http://schemas.microsoft.com/office/drawing/2014/main" id="{2C91A74C-4199-DB7B-A03A-15CBC93109BE}"/>
                  </a:ext>
                </a:extLst>
              </p:cNvPr>
              <p:cNvSpPr txBox="1"/>
              <p:nvPr userDrawn="1"/>
            </p:nvSpPr>
            <p:spPr>
              <a:xfrm>
                <a:off x="-3069820" y="3038892"/>
                <a:ext cx="1089248" cy="137495"/>
              </a:xfrm>
              <a:prstGeom prst="rect">
                <a:avLst/>
              </a:prstGeom>
              <a:noFill/>
            </p:spPr>
            <p:txBody>
              <a:bodyPr wrap="square" rtlCol="0" anchor="ctr">
                <a:noAutofit/>
              </a:bodyPr>
              <a:lstStyle/>
              <a:p>
                <a:pPr marL="0" marR="0" lvl="0" indent="0" algn="l" defTabSz="1217512" rtl="0" eaLnBrk="1" fontAlgn="auto" latinLnBrk="0" hangingPunct="1">
                  <a:lnSpc>
                    <a:spcPct val="90000"/>
                  </a:lnSpc>
                  <a:spcBef>
                    <a:spcPts val="600"/>
                  </a:spcBef>
                  <a:spcAft>
                    <a:spcPts val="600"/>
                  </a:spcAft>
                  <a:buClrTx/>
                  <a:buSzTx/>
                  <a:buFontTx/>
                  <a:buNone/>
                  <a:tabLst/>
                  <a:defRPr/>
                </a:pPr>
                <a:r>
                  <a:rPr kumimoji="0" lang="nl-NL" sz="9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Naar voorgrond</a:t>
                </a:r>
              </a:p>
            </p:txBody>
          </p:sp>
          <p:sp>
            <p:nvSpPr>
              <p:cNvPr id="72" name="Tekstvak 71">
                <a:extLst>
                  <a:ext uri="{FF2B5EF4-FFF2-40B4-BE49-F238E27FC236}">
                    <a16:creationId xmlns:a16="http://schemas.microsoft.com/office/drawing/2014/main" id="{42E887A7-91E0-9AD1-C062-8B1956222EB2}"/>
                  </a:ext>
                </a:extLst>
              </p:cNvPr>
              <p:cNvSpPr txBox="1"/>
              <p:nvPr userDrawn="1"/>
            </p:nvSpPr>
            <p:spPr>
              <a:xfrm>
                <a:off x="-3069820" y="3295269"/>
                <a:ext cx="1098515" cy="126416"/>
              </a:xfrm>
              <a:prstGeom prst="rect">
                <a:avLst/>
              </a:prstGeom>
              <a:noFill/>
            </p:spPr>
            <p:txBody>
              <a:bodyPr wrap="square" rtlCol="0" anchor="ctr">
                <a:noAutofit/>
              </a:bodyPr>
              <a:lstStyle/>
              <a:p>
                <a:pPr marL="0" marR="0" lvl="0" indent="0" algn="l" defTabSz="1217512" rtl="0" eaLnBrk="1" fontAlgn="auto" latinLnBrk="0" hangingPunct="1">
                  <a:lnSpc>
                    <a:spcPct val="90000"/>
                  </a:lnSpc>
                  <a:spcBef>
                    <a:spcPts val="600"/>
                  </a:spcBef>
                  <a:spcAft>
                    <a:spcPts val="600"/>
                  </a:spcAft>
                  <a:buClrTx/>
                  <a:buSzTx/>
                  <a:buFontTx/>
                  <a:buNone/>
                  <a:tabLst/>
                  <a:defRPr/>
                </a:pPr>
                <a:r>
                  <a:rPr kumimoji="0" lang="nl-NL" sz="9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Naar achtergrond</a:t>
                </a:r>
              </a:p>
            </p:txBody>
          </p:sp>
          <p:sp>
            <p:nvSpPr>
              <p:cNvPr id="73" name="Vrije vorm: vorm 72">
                <a:extLst>
                  <a:ext uri="{FF2B5EF4-FFF2-40B4-BE49-F238E27FC236}">
                    <a16:creationId xmlns:a16="http://schemas.microsoft.com/office/drawing/2014/main" id="{D02A56AE-1C5C-C281-AF24-7F595D802687}"/>
                  </a:ext>
                </a:extLst>
              </p:cNvPr>
              <p:cNvSpPr/>
              <p:nvPr userDrawn="1"/>
            </p:nvSpPr>
            <p:spPr>
              <a:xfrm>
                <a:off x="-2051274" y="3365381"/>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endParaRPr kumimoji="0" lang="nl-NL" sz="1600" b="0" i="0" u="none" strike="noStrike" kern="1200" cap="all"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74" name="Gelijkbenige driehoek 73">
                <a:extLst>
                  <a:ext uri="{FF2B5EF4-FFF2-40B4-BE49-F238E27FC236}">
                    <a16:creationId xmlns:a16="http://schemas.microsoft.com/office/drawing/2014/main" id="{578F9CA2-6D03-59B6-3A47-45119B0405C8}"/>
                  </a:ext>
                </a:extLst>
              </p:cNvPr>
              <p:cNvSpPr/>
              <p:nvPr userDrawn="1"/>
            </p:nvSpPr>
            <p:spPr>
              <a:xfrm rot="5400000">
                <a:off x="-1900674" y="3332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nvGrpSpPr>
              <p:cNvPr id="75" name="Groep 74">
                <a:extLst>
                  <a:ext uri="{FF2B5EF4-FFF2-40B4-BE49-F238E27FC236}">
                    <a16:creationId xmlns:a16="http://schemas.microsoft.com/office/drawing/2014/main" id="{F720130E-C731-1BF6-86C2-BA27DA74F57F}"/>
                  </a:ext>
                </a:extLst>
              </p:cNvPr>
              <p:cNvGrpSpPr/>
              <p:nvPr userDrawn="1"/>
            </p:nvGrpSpPr>
            <p:grpSpPr>
              <a:xfrm>
                <a:off x="-3257052" y="3032066"/>
                <a:ext cx="182309" cy="163794"/>
                <a:chOff x="12832541" y="3162395"/>
                <a:chExt cx="219532" cy="197236"/>
              </a:xfrm>
            </p:grpSpPr>
            <p:sp>
              <p:nvSpPr>
                <p:cNvPr id="80" name="Rechthoek 79">
                  <a:extLst>
                    <a:ext uri="{FF2B5EF4-FFF2-40B4-BE49-F238E27FC236}">
                      <a16:creationId xmlns:a16="http://schemas.microsoft.com/office/drawing/2014/main" id="{7B8AF397-6DCE-C0BE-A83D-8DC30FAFB305}"/>
                    </a:ext>
                  </a:extLst>
                </p:cNvPr>
                <p:cNvSpPr/>
                <p:nvPr userDrawn="1"/>
              </p:nvSpPr>
              <p:spPr>
                <a:xfrm>
                  <a:off x="12832541" y="3162395"/>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4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81" name="Rechthoek 80">
                  <a:extLst>
                    <a:ext uri="{FF2B5EF4-FFF2-40B4-BE49-F238E27FC236}">
                      <a16:creationId xmlns:a16="http://schemas.microsoft.com/office/drawing/2014/main" id="{1EA299B9-9E8A-C20D-6B1C-0BB1C972CEF6}"/>
                    </a:ext>
                  </a:extLst>
                </p:cNvPr>
                <p:cNvSpPr/>
                <p:nvPr userDrawn="1"/>
              </p:nvSpPr>
              <p:spPr>
                <a:xfrm>
                  <a:off x="12970586" y="3278144"/>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4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82" name="Rechthoek 81">
                  <a:extLst>
                    <a:ext uri="{FF2B5EF4-FFF2-40B4-BE49-F238E27FC236}">
                      <a16:creationId xmlns:a16="http://schemas.microsoft.com/office/drawing/2014/main" id="{3EF16334-5FD4-AFC8-9806-6938EA6C6A10}"/>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4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nvGrpSpPr>
              <p:cNvPr id="76" name="Groep 75">
                <a:extLst>
                  <a:ext uri="{FF2B5EF4-FFF2-40B4-BE49-F238E27FC236}">
                    <a16:creationId xmlns:a16="http://schemas.microsoft.com/office/drawing/2014/main" id="{C52E4B9E-EBF2-0F87-8C9F-6E45D8774D19}"/>
                  </a:ext>
                </a:extLst>
              </p:cNvPr>
              <p:cNvGrpSpPr/>
              <p:nvPr userDrawn="1"/>
            </p:nvGrpSpPr>
            <p:grpSpPr>
              <a:xfrm>
                <a:off x="-3257053" y="3276580"/>
                <a:ext cx="182309" cy="163794"/>
                <a:chOff x="12832541" y="3162395"/>
                <a:chExt cx="219532" cy="197236"/>
              </a:xfrm>
            </p:grpSpPr>
            <p:sp>
              <p:nvSpPr>
                <p:cNvPr id="77" name="Rechthoek 76">
                  <a:extLst>
                    <a:ext uri="{FF2B5EF4-FFF2-40B4-BE49-F238E27FC236}">
                      <a16:creationId xmlns:a16="http://schemas.microsoft.com/office/drawing/2014/main" id="{5CE277DD-BB5A-E5A7-ECEA-EF8567C147F4}"/>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4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78" name="Rechthoek 77">
                  <a:extLst>
                    <a:ext uri="{FF2B5EF4-FFF2-40B4-BE49-F238E27FC236}">
                      <a16:creationId xmlns:a16="http://schemas.microsoft.com/office/drawing/2014/main" id="{C9388894-B9AE-A6CA-2F94-14AEC4028F4F}"/>
                    </a:ext>
                  </a:extLst>
                </p:cNvPr>
                <p:cNvSpPr/>
                <p:nvPr userDrawn="1"/>
              </p:nvSpPr>
              <p:spPr>
                <a:xfrm>
                  <a:off x="12832541" y="3162395"/>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4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79" name="Rechthoek 78">
                  <a:extLst>
                    <a:ext uri="{FF2B5EF4-FFF2-40B4-BE49-F238E27FC236}">
                      <a16:creationId xmlns:a16="http://schemas.microsoft.com/office/drawing/2014/main" id="{8A52CAF0-1E9B-F9D1-37AC-AF044EFD3CBF}"/>
                    </a:ext>
                  </a:extLst>
                </p:cNvPr>
                <p:cNvSpPr/>
                <p:nvPr userDrawn="1"/>
              </p:nvSpPr>
              <p:spPr>
                <a:xfrm>
                  <a:off x="12970586" y="3278144"/>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4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grpSp>
          <p:nvGrpSpPr>
            <p:cNvPr id="32" name="Groep 31">
              <a:extLst>
                <a:ext uri="{FF2B5EF4-FFF2-40B4-BE49-F238E27FC236}">
                  <a16:creationId xmlns:a16="http://schemas.microsoft.com/office/drawing/2014/main" id="{EFAB6562-4699-50C9-C967-2518061EBC83}"/>
                </a:ext>
              </a:extLst>
            </p:cNvPr>
            <p:cNvGrpSpPr/>
            <p:nvPr userDrawn="1"/>
          </p:nvGrpSpPr>
          <p:grpSpPr>
            <a:xfrm>
              <a:off x="-3367447" y="1226982"/>
              <a:ext cx="791775" cy="406485"/>
              <a:chOff x="-3565087" y="1409294"/>
              <a:chExt cx="627469" cy="322133"/>
            </a:xfrm>
          </p:grpSpPr>
          <p:grpSp>
            <p:nvGrpSpPr>
              <p:cNvPr id="63" name="Groep 62">
                <a:extLst>
                  <a:ext uri="{FF2B5EF4-FFF2-40B4-BE49-F238E27FC236}">
                    <a16:creationId xmlns:a16="http://schemas.microsoft.com/office/drawing/2014/main" id="{6BFDA1BF-45E5-832C-F0D0-8B8569AEBA0A}"/>
                  </a:ext>
                </a:extLst>
              </p:cNvPr>
              <p:cNvGrpSpPr/>
              <p:nvPr userDrawn="1"/>
            </p:nvGrpSpPr>
            <p:grpSpPr>
              <a:xfrm>
                <a:off x="-3364916" y="1409294"/>
                <a:ext cx="225195" cy="195499"/>
                <a:chOff x="10307162" y="1361199"/>
                <a:chExt cx="2200275" cy="1914525"/>
              </a:xfrm>
            </p:grpSpPr>
            <p:sp>
              <p:nvSpPr>
                <p:cNvPr id="65" name="Vrije vorm: vorm 64">
                  <a:extLst>
                    <a:ext uri="{FF2B5EF4-FFF2-40B4-BE49-F238E27FC236}">
                      <a16:creationId xmlns:a16="http://schemas.microsoft.com/office/drawing/2014/main" id="{960DE337-3739-4512-0A33-0AD8E132B843}"/>
                    </a:ext>
                  </a:extLst>
                </p:cNvPr>
                <p:cNvSpPr/>
                <p:nvPr/>
              </p:nvSpPr>
              <p:spPr>
                <a:xfrm>
                  <a:off x="10683400" y="1831734"/>
                  <a:ext cx="371475" cy="371475"/>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7200" b="0" i="0" u="none" strike="noStrike" kern="1200" cap="none" spc="0" normalizeH="0" baseline="0" noProof="0">
                    <a:ln>
                      <a:noFill/>
                    </a:ln>
                    <a:solidFill>
                      <a:srgbClr val="211F26"/>
                    </a:solidFill>
                    <a:effectLst/>
                    <a:uLnTx/>
                    <a:uFillTx/>
                    <a:latin typeface="Segoe UI" panose="020B0502040204020203" pitchFamily="34" charset="0"/>
                    <a:ea typeface="+mn-ea"/>
                    <a:cs typeface="+mn-cs"/>
                  </a:endParaRPr>
                </a:p>
              </p:txBody>
            </p:sp>
            <p:grpSp>
              <p:nvGrpSpPr>
                <p:cNvPr id="66" name="Groep 65">
                  <a:extLst>
                    <a:ext uri="{FF2B5EF4-FFF2-40B4-BE49-F238E27FC236}">
                      <a16:creationId xmlns:a16="http://schemas.microsoft.com/office/drawing/2014/main" id="{19B0FA5A-AF3A-61BA-4029-0453149B8338}"/>
                    </a:ext>
                  </a:extLst>
                </p:cNvPr>
                <p:cNvGrpSpPr/>
                <p:nvPr/>
              </p:nvGrpSpPr>
              <p:grpSpPr>
                <a:xfrm>
                  <a:off x="10307162" y="1361199"/>
                  <a:ext cx="2200275" cy="1914525"/>
                  <a:chOff x="10307162" y="1361199"/>
                  <a:chExt cx="2200275" cy="1914525"/>
                </a:xfrm>
                <a:gradFill>
                  <a:gsLst>
                    <a:gs pos="0">
                      <a:srgbClr val="9D9FA1"/>
                    </a:gs>
                    <a:gs pos="70000">
                      <a:srgbClr val="211F26"/>
                    </a:gs>
                  </a:gsLst>
                  <a:lin ang="2700000" scaled="0"/>
                </a:gradFill>
              </p:grpSpPr>
              <p:sp>
                <p:nvSpPr>
                  <p:cNvPr id="67" name="Vrije vorm: vorm 66">
                    <a:extLst>
                      <a:ext uri="{FF2B5EF4-FFF2-40B4-BE49-F238E27FC236}">
                        <a16:creationId xmlns:a16="http://schemas.microsoft.com/office/drawing/2014/main" id="{CD6CEC33-7162-E33E-21D4-B5E9CA57A53A}"/>
                      </a:ext>
                    </a:extLst>
                  </p:cNvPr>
                  <p:cNvSpPr/>
                  <p:nvPr/>
                </p:nvSpPr>
                <p:spPr>
                  <a:xfrm>
                    <a:off x="10307162"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7200" b="0" i="0" u="none" strike="noStrike" kern="1200" cap="none" spc="0" normalizeH="0" baseline="0" noProof="0">
                      <a:ln>
                        <a:noFill/>
                      </a:ln>
                      <a:solidFill>
                        <a:srgbClr val="211F26"/>
                      </a:solidFill>
                      <a:effectLst/>
                      <a:uLnTx/>
                      <a:uFillTx/>
                      <a:latin typeface="Segoe UI" panose="020B0502040204020203" pitchFamily="34" charset="0"/>
                      <a:ea typeface="+mn-ea"/>
                      <a:cs typeface="+mn-cs"/>
                    </a:endParaRPr>
                  </a:p>
                </p:txBody>
              </p:sp>
              <p:sp>
                <p:nvSpPr>
                  <p:cNvPr id="68" name="Vrije vorm: vorm 67">
                    <a:extLst>
                      <a:ext uri="{FF2B5EF4-FFF2-40B4-BE49-F238E27FC236}">
                        <a16:creationId xmlns:a16="http://schemas.microsoft.com/office/drawing/2014/main" id="{8413D1AD-0FD0-F99A-0D4B-465BE7242A94}"/>
                      </a:ext>
                    </a:extLst>
                  </p:cNvPr>
                  <p:cNvSpPr/>
                  <p:nvPr/>
                </p:nvSpPr>
                <p:spPr>
                  <a:xfrm>
                    <a:off x="10682447" y="1953654"/>
                    <a:ext cx="1438275" cy="885825"/>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7200" b="0" i="0" u="none" strike="noStrike" kern="1200" cap="none" spc="0" normalizeH="0" baseline="0" noProof="0">
                      <a:ln>
                        <a:noFill/>
                      </a:ln>
                      <a:solidFill>
                        <a:srgbClr val="211F26"/>
                      </a:solidFill>
                      <a:effectLst/>
                      <a:uLnTx/>
                      <a:uFillTx/>
                      <a:latin typeface="Segoe UI" panose="020B0502040204020203" pitchFamily="34" charset="0"/>
                      <a:ea typeface="+mn-ea"/>
                      <a:cs typeface="+mn-cs"/>
                    </a:endParaRPr>
                  </a:p>
                </p:txBody>
              </p:sp>
            </p:grpSp>
          </p:grpSp>
          <p:sp>
            <p:nvSpPr>
              <p:cNvPr id="64" name="Tekstvak 63">
                <a:extLst>
                  <a:ext uri="{FF2B5EF4-FFF2-40B4-BE49-F238E27FC236}">
                    <a16:creationId xmlns:a16="http://schemas.microsoft.com/office/drawing/2014/main" id="{58BB8A03-5C06-EED9-21E0-8F140BB29209}"/>
                  </a:ext>
                </a:extLst>
              </p:cNvPr>
              <p:cNvSpPr txBox="1"/>
              <p:nvPr userDrawn="1"/>
            </p:nvSpPr>
            <p:spPr>
              <a:xfrm>
                <a:off x="-3565087" y="1617700"/>
                <a:ext cx="627469"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Afbeeldingen</a:t>
                </a:r>
              </a:p>
            </p:txBody>
          </p:sp>
        </p:grpSp>
        <p:sp>
          <p:nvSpPr>
            <p:cNvPr id="33" name="Ovaal 32">
              <a:extLst>
                <a:ext uri="{FF2B5EF4-FFF2-40B4-BE49-F238E27FC236}">
                  <a16:creationId xmlns:a16="http://schemas.microsoft.com/office/drawing/2014/main" id="{3567EE5E-C6EF-92BE-6DAC-77FFDFD1E45E}"/>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2</a:t>
              </a:r>
            </a:p>
          </p:txBody>
        </p:sp>
        <p:sp>
          <p:nvSpPr>
            <p:cNvPr id="34" name="Rechthoek 33">
              <a:extLst>
                <a:ext uri="{FF2B5EF4-FFF2-40B4-BE49-F238E27FC236}">
                  <a16:creationId xmlns:a16="http://schemas.microsoft.com/office/drawing/2014/main" id="{64B4FF8E-37AF-50D2-507C-50041B731B6A}"/>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Kies de gewenste categorie en afbeelding</a:t>
              </a:r>
              <a:b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en klik op </a:t>
              </a:r>
              <a:r>
                <a:rPr kumimoji="0" lang="nl-NL"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‘Invoegen’</a:t>
              </a: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p>
          </p:txBody>
        </p:sp>
        <p:sp>
          <p:nvSpPr>
            <p:cNvPr id="35" name="Rechthoek 34">
              <a:extLst>
                <a:ext uri="{FF2B5EF4-FFF2-40B4-BE49-F238E27FC236}">
                  <a16:creationId xmlns:a16="http://schemas.microsoft.com/office/drawing/2014/main" id="{B941926A-9874-2888-F2EE-510D11FB7C85}"/>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Invoegen</a:t>
              </a:r>
            </a:p>
          </p:txBody>
        </p:sp>
        <p:grpSp>
          <p:nvGrpSpPr>
            <p:cNvPr id="36" name="Groep 35">
              <a:extLst>
                <a:ext uri="{FF2B5EF4-FFF2-40B4-BE49-F238E27FC236}">
                  <a16:creationId xmlns:a16="http://schemas.microsoft.com/office/drawing/2014/main" id="{3AF1A537-BC91-25F8-7B8A-3F734B4E48C6}"/>
                </a:ext>
              </a:extLst>
            </p:cNvPr>
            <p:cNvGrpSpPr/>
            <p:nvPr userDrawn="1"/>
          </p:nvGrpSpPr>
          <p:grpSpPr>
            <a:xfrm>
              <a:off x="-3354295" y="4908999"/>
              <a:ext cx="514284" cy="506545"/>
              <a:chOff x="12617641" y="3403239"/>
              <a:chExt cx="752963" cy="741634"/>
            </a:xfrm>
          </p:grpSpPr>
          <p:grpSp>
            <p:nvGrpSpPr>
              <p:cNvPr id="47" name="Groep 46">
                <a:extLst>
                  <a:ext uri="{FF2B5EF4-FFF2-40B4-BE49-F238E27FC236}">
                    <a16:creationId xmlns:a16="http://schemas.microsoft.com/office/drawing/2014/main" id="{6E7FBFB3-4FE6-0512-CC84-BBF95F3AEE19}"/>
                  </a:ext>
                </a:extLst>
              </p:cNvPr>
              <p:cNvGrpSpPr/>
              <p:nvPr userDrawn="1"/>
            </p:nvGrpSpPr>
            <p:grpSpPr>
              <a:xfrm>
                <a:off x="12771530" y="3403239"/>
                <a:ext cx="467176" cy="448491"/>
                <a:chOff x="12782157" y="3403239"/>
                <a:chExt cx="467176" cy="448491"/>
              </a:xfrm>
            </p:grpSpPr>
            <p:grpSp>
              <p:nvGrpSpPr>
                <p:cNvPr id="50" name="Groep 49">
                  <a:extLst>
                    <a:ext uri="{FF2B5EF4-FFF2-40B4-BE49-F238E27FC236}">
                      <a16:creationId xmlns:a16="http://schemas.microsoft.com/office/drawing/2014/main" id="{55727D9F-92F7-F702-2208-122D2120CFAC}"/>
                    </a:ext>
                  </a:extLst>
                </p:cNvPr>
                <p:cNvGrpSpPr/>
                <p:nvPr userDrawn="1"/>
              </p:nvGrpSpPr>
              <p:grpSpPr>
                <a:xfrm>
                  <a:off x="12782157" y="3403239"/>
                  <a:ext cx="412976" cy="396132"/>
                  <a:chOff x="13554906" y="3320109"/>
                  <a:chExt cx="443917" cy="425811"/>
                </a:xfrm>
              </p:grpSpPr>
              <p:grpSp>
                <p:nvGrpSpPr>
                  <p:cNvPr id="57" name="Groep 56">
                    <a:extLst>
                      <a:ext uri="{FF2B5EF4-FFF2-40B4-BE49-F238E27FC236}">
                        <a16:creationId xmlns:a16="http://schemas.microsoft.com/office/drawing/2014/main" id="{7A933A95-D4DE-26FB-2965-DBEBD698074B}"/>
                      </a:ext>
                    </a:extLst>
                  </p:cNvPr>
                  <p:cNvGrpSpPr/>
                  <p:nvPr userDrawn="1"/>
                </p:nvGrpSpPr>
                <p:grpSpPr>
                  <a:xfrm>
                    <a:off x="13554906" y="3320109"/>
                    <a:ext cx="443917" cy="425811"/>
                    <a:chOff x="12909684" y="1276143"/>
                    <a:chExt cx="443917" cy="425811"/>
                  </a:xfrm>
                </p:grpSpPr>
                <p:sp>
                  <p:nvSpPr>
                    <p:cNvPr id="60" name="Rechthoek 59">
                      <a:extLst>
                        <a:ext uri="{FF2B5EF4-FFF2-40B4-BE49-F238E27FC236}">
                          <a16:creationId xmlns:a16="http://schemas.microsoft.com/office/drawing/2014/main" id="{3D1D2DCF-85B1-8435-D5F1-58539B512C15}"/>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endParaRPr kumimoji="0" lang="nl-NL" sz="8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61" name="Rechthoek 60">
                      <a:extLst>
                        <a:ext uri="{FF2B5EF4-FFF2-40B4-BE49-F238E27FC236}">
                          <a16:creationId xmlns:a16="http://schemas.microsoft.com/office/drawing/2014/main" id="{A741AF8B-3CAC-8E2B-098E-9A3F4C36A1AB}"/>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endParaRPr kumimoji="0" lang="nl-NL" sz="8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62" name="Ovaal 61">
                      <a:extLst>
                        <a:ext uri="{FF2B5EF4-FFF2-40B4-BE49-F238E27FC236}">
                          <a16:creationId xmlns:a16="http://schemas.microsoft.com/office/drawing/2014/main" id="{E0CA93FD-64D9-C441-427A-4DB819EA3B63}"/>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pic>
                <p:nvPicPr>
                  <p:cNvPr id="58" name="Afbeelding 57">
                    <a:extLst>
                      <a:ext uri="{FF2B5EF4-FFF2-40B4-BE49-F238E27FC236}">
                        <a16:creationId xmlns:a16="http://schemas.microsoft.com/office/drawing/2014/main" id="{58F3820F-E9E6-EAF4-A81E-518C01D8E7AD}"/>
                      </a:ext>
                    </a:extLst>
                  </p:cNvPr>
                  <p:cNvPicPr>
                    <a:picLocks noChangeAspect="1"/>
                  </p:cNvPicPr>
                  <p:nvPr userDrawn="1"/>
                </p:nvPicPr>
                <p:blipFill>
                  <a:blip r:embed="rId4" cstate="print">
                    <a:duotone>
                      <a:prstClr val="black"/>
                      <a:srgbClr val="4D82B8">
                        <a:tint val="45000"/>
                        <a:satMod val="400000"/>
                      </a:srgbClr>
                    </a:duotone>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a:ext>
                    </a:extLst>
                  </a:blip>
                  <a:stretch>
                    <a:fillRect/>
                  </a:stretch>
                </p:blipFill>
                <p:spPr>
                  <a:xfrm>
                    <a:off x="13567296" y="3424991"/>
                    <a:ext cx="173367" cy="140220"/>
                  </a:xfrm>
                  <a:prstGeom prst="rect">
                    <a:avLst/>
                  </a:prstGeom>
                </p:spPr>
              </p:pic>
              <p:pic>
                <p:nvPicPr>
                  <p:cNvPr id="59" name="Afbeelding 58">
                    <a:extLst>
                      <a:ext uri="{FF2B5EF4-FFF2-40B4-BE49-F238E27FC236}">
                        <a16:creationId xmlns:a16="http://schemas.microsoft.com/office/drawing/2014/main" id="{906FA3B0-69BE-6B0A-0352-D7BFDB25BDC4}"/>
                      </a:ext>
                    </a:extLst>
                  </p:cNvPr>
                  <p:cNvPicPr>
                    <a:picLocks noChangeAspect="1"/>
                  </p:cNvPicPr>
                  <p:nvPr userDrawn="1"/>
                </p:nvPicPr>
                <p:blipFill>
                  <a:blip r:embed="rId6" cstate="print">
                    <a:duotone>
                      <a:prstClr val="black"/>
                      <a:srgbClr val="4D82B8">
                        <a:tint val="45000"/>
                        <a:satMod val="400000"/>
                      </a:srgbClr>
                    </a:duotone>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a:ext>
                    </a:extLst>
                  </a:blip>
                  <a:stretch>
                    <a:fillRect/>
                  </a:stretch>
                </p:blipFill>
                <p:spPr>
                  <a:xfrm flipH="1">
                    <a:off x="13635599" y="3449265"/>
                    <a:ext cx="173367" cy="111424"/>
                  </a:xfrm>
                  <a:prstGeom prst="rect">
                    <a:avLst/>
                  </a:prstGeom>
                </p:spPr>
              </p:pic>
            </p:grpSp>
            <p:grpSp>
              <p:nvGrpSpPr>
                <p:cNvPr id="51" name="Groep 50">
                  <a:extLst>
                    <a:ext uri="{FF2B5EF4-FFF2-40B4-BE49-F238E27FC236}">
                      <a16:creationId xmlns:a16="http://schemas.microsoft.com/office/drawing/2014/main" id="{1919EDDC-70B5-4228-0263-2D56CBC0CA49}"/>
                    </a:ext>
                  </a:extLst>
                </p:cNvPr>
                <p:cNvGrpSpPr/>
                <p:nvPr userDrawn="1"/>
              </p:nvGrpSpPr>
              <p:grpSpPr>
                <a:xfrm>
                  <a:off x="13103513" y="3705268"/>
                  <a:ext cx="145820" cy="146462"/>
                  <a:chOff x="13096169" y="3602278"/>
                  <a:chExt cx="145820" cy="146462"/>
                </a:xfrm>
              </p:grpSpPr>
              <p:sp>
                <p:nvSpPr>
                  <p:cNvPr id="55" name="Rechthoek 54">
                    <a:extLst>
                      <a:ext uri="{FF2B5EF4-FFF2-40B4-BE49-F238E27FC236}">
                        <a16:creationId xmlns:a16="http://schemas.microsoft.com/office/drawing/2014/main" id="{F8AA01F7-1329-B693-9863-391C7E8947E0}"/>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56" name="Rechthoek 55">
                    <a:extLst>
                      <a:ext uri="{FF2B5EF4-FFF2-40B4-BE49-F238E27FC236}">
                        <a16:creationId xmlns:a16="http://schemas.microsoft.com/office/drawing/2014/main" id="{6730ED08-5CA3-A4B6-94E7-847CC924A371}"/>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nvGrpSpPr>
                <p:cNvPr id="52" name="Groep 51">
                  <a:extLst>
                    <a:ext uri="{FF2B5EF4-FFF2-40B4-BE49-F238E27FC236}">
                      <a16:creationId xmlns:a16="http://schemas.microsoft.com/office/drawing/2014/main" id="{8462C687-E918-C258-4ED5-FBC77E541E52}"/>
                    </a:ext>
                  </a:extLst>
                </p:cNvPr>
                <p:cNvGrpSpPr/>
                <p:nvPr userDrawn="1"/>
              </p:nvGrpSpPr>
              <p:grpSpPr>
                <a:xfrm rot="10800000">
                  <a:off x="13061402" y="3665637"/>
                  <a:ext cx="145820" cy="146462"/>
                  <a:chOff x="13096169" y="3602278"/>
                  <a:chExt cx="145820" cy="146462"/>
                </a:xfrm>
              </p:grpSpPr>
              <p:sp>
                <p:nvSpPr>
                  <p:cNvPr id="53" name="Rechthoek 52">
                    <a:extLst>
                      <a:ext uri="{FF2B5EF4-FFF2-40B4-BE49-F238E27FC236}">
                        <a16:creationId xmlns:a16="http://schemas.microsoft.com/office/drawing/2014/main" id="{6A929373-FC03-F226-7258-100ABC8CE523}"/>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54" name="Rechthoek 53">
                    <a:extLst>
                      <a:ext uri="{FF2B5EF4-FFF2-40B4-BE49-F238E27FC236}">
                        <a16:creationId xmlns:a16="http://schemas.microsoft.com/office/drawing/2014/main" id="{A3014D8E-146C-A7E3-438E-D7744721C9EB}"/>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sp>
            <p:nvSpPr>
              <p:cNvPr id="48" name="Rechthoek 47">
                <a:extLst>
                  <a:ext uri="{FF2B5EF4-FFF2-40B4-BE49-F238E27FC236}">
                    <a16:creationId xmlns:a16="http://schemas.microsoft.com/office/drawing/2014/main" id="{F78063E1-B13E-B461-9090-2930F111B6B4}"/>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9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Bijsnijden</a:t>
                </a:r>
              </a:p>
            </p:txBody>
          </p:sp>
          <p:sp>
            <p:nvSpPr>
              <p:cNvPr id="49" name="Gelijkbenige driehoek 48">
                <a:extLst>
                  <a:ext uri="{FF2B5EF4-FFF2-40B4-BE49-F238E27FC236}">
                    <a16:creationId xmlns:a16="http://schemas.microsoft.com/office/drawing/2014/main" id="{D87A84A1-B137-A9CB-F9AC-EBD2D33F4AFC}"/>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sp>
          <p:nvSpPr>
            <p:cNvPr id="37" name="Rechthoek 36">
              <a:extLst>
                <a:ext uri="{FF2B5EF4-FFF2-40B4-BE49-F238E27FC236}">
                  <a16:creationId xmlns:a16="http://schemas.microsoft.com/office/drawing/2014/main" id="{90A2255C-7C94-97C4-903E-1CEA8CB87CE2}"/>
                </a:ext>
              </a:extLst>
            </p:cNvPr>
            <p:cNvSpPr/>
            <p:nvPr userDrawn="1"/>
          </p:nvSpPr>
          <p:spPr>
            <a:xfrm>
              <a:off x="-3786165" y="5599357"/>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1" i="0" u="none" strike="noStrike" kern="1200" cap="all"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MEER WETEN?</a:t>
              </a:r>
              <a:br>
                <a:rPr kumimoji="0" lang="nl-NL" sz="1200" b="1" i="0" u="none" strike="noStrike" kern="1200" cap="all"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2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Ga naar de tab</a:t>
              </a:r>
              <a:r>
                <a:rPr kumimoji="0" lang="nl-NL" sz="1200" b="1" i="0" u="none" strike="noStrike" kern="1200" cap="all"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 'SLIDEBUILDER’ </a:t>
              </a:r>
              <a:r>
                <a:rPr kumimoji="0" lang="nl-NL" sz="12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en klik</a:t>
              </a:r>
              <a:br>
                <a:rPr kumimoji="0" lang="nl-NL" sz="12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2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op de knop </a:t>
              </a:r>
              <a:r>
                <a:rPr kumimoji="0" lang="nl-NL" sz="1200" b="1" i="0" u="none" strike="noStrike" kern="1200" cap="all"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nvGrpSpPr>
            <p:cNvPr id="38" name="ICOON_info">
              <a:extLst>
                <a:ext uri="{FF2B5EF4-FFF2-40B4-BE49-F238E27FC236}">
                  <a16:creationId xmlns:a16="http://schemas.microsoft.com/office/drawing/2014/main" id="{E905356A-E495-1B04-28FB-EA87C61EBC10}"/>
                </a:ext>
              </a:extLst>
            </p:cNvPr>
            <p:cNvGrpSpPr/>
            <p:nvPr userDrawn="1"/>
          </p:nvGrpSpPr>
          <p:grpSpPr>
            <a:xfrm>
              <a:off x="-376736" y="5473131"/>
              <a:ext cx="283685" cy="283685"/>
              <a:chOff x="-510741" y="5913713"/>
              <a:chExt cx="267555" cy="267555"/>
            </a:xfrm>
          </p:grpSpPr>
          <p:sp>
            <p:nvSpPr>
              <p:cNvPr id="45" name="Ovaal 44">
                <a:extLst>
                  <a:ext uri="{FF2B5EF4-FFF2-40B4-BE49-F238E27FC236}">
                    <a16:creationId xmlns:a16="http://schemas.microsoft.com/office/drawing/2014/main" id="{3C60629A-4623-2CE6-3698-B865654CE774}"/>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endParaRPr kumimoji="0" lang="nl-NL" sz="1600" b="0" i="0" u="none" strike="noStrike" kern="1200" cap="all"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46" name="Graphic 163" descr="Informatie">
                <a:extLst>
                  <a:ext uri="{FF2B5EF4-FFF2-40B4-BE49-F238E27FC236}">
                    <a16:creationId xmlns:a16="http://schemas.microsoft.com/office/drawing/2014/main" id="{659B83B1-3605-3081-7562-74621D0D78EF}"/>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20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nvGrpSpPr>
            <p:cNvPr id="39" name="Groep 38">
              <a:extLst>
                <a:ext uri="{FF2B5EF4-FFF2-40B4-BE49-F238E27FC236}">
                  <a16:creationId xmlns:a16="http://schemas.microsoft.com/office/drawing/2014/main" id="{87418153-50F0-E215-317F-6FA18530E4B9}"/>
                </a:ext>
              </a:extLst>
            </p:cNvPr>
            <p:cNvGrpSpPr/>
            <p:nvPr userDrawn="1"/>
          </p:nvGrpSpPr>
          <p:grpSpPr>
            <a:xfrm>
              <a:off x="-938434" y="5736734"/>
              <a:ext cx="627798" cy="576693"/>
              <a:chOff x="-938434" y="4570310"/>
              <a:chExt cx="627798" cy="576693"/>
            </a:xfrm>
          </p:grpSpPr>
          <p:grpSp>
            <p:nvGrpSpPr>
              <p:cNvPr id="40" name="Inspireren">
                <a:extLst>
                  <a:ext uri="{FF2B5EF4-FFF2-40B4-BE49-F238E27FC236}">
                    <a16:creationId xmlns:a16="http://schemas.microsoft.com/office/drawing/2014/main" id="{57D1645C-F1CF-935E-1986-0925CC72B2D1}"/>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42" name="Freeform 12">
                  <a:extLst>
                    <a:ext uri="{FF2B5EF4-FFF2-40B4-BE49-F238E27FC236}">
                      <a16:creationId xmlns:a16="http://schemas.microsoft.com/office/drawing/2014/main" id="{B621018D-252D-422A-E8E2-71AC6F0FB6E2}"/>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a:ln>
                      <a:noFill/>
                    </a:ln>
                    <a:solidFill>
                      <a:srgbClr val="211F26"/>
                    </a:solidFill>
                    <a:effectLst/>
                    <a:uLnTx/>
                    <a:uFillTx/>
                    <a:latin typeface="Segoe UI" panose="020B0502040204020203" pitchFamily="34" charset="0"/>
                    <a:ea typeface="+mn-ea"/>
                    <a:cs typeface="+mn-cs"/>
                  </a:endParaRPr>
                </a:p>
              </p:txBody>
            </p:sp>
            <p:sp>
              <p:nvSpPr>
                <p:cNvPr id="43" name="Freeform 13">
                  <a:extLst>
                    <a:ext uri="{FF2B5EF4-FFF2-40B4-BE49-F238E27FC236}">
                      <a16:creationId xmlns:a16="http://schemas.microsoft.com/office/drawing/2014/main" id="{068E46CF-5A60-6DB4-ABB2-15C24126CF0F}"/>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a:ln>
                      <a:noFill/>
                    </a:ln>
                    <a:solidFill>
                      <a:srgbClr val="211F26"/>
                    </a:solidFill>
                    <a:effectLst/>
                    <a:uLnTx/>
                    <a:uFillTx/>
                    <a:latin typeface="Segoe UI" panose="020B0502040204020203" pitchFamily="34" charset="0"/>
                    <a:ea typeface="+mn-ea"/>
                    <a:cs typeface="+mn-cs"/>
                  </a:endParaRPr>
                </a:p>
              </p:txBody>
            </p:sp>
            <p:sp>
              <p:nvSpPr>
                <p:cNvPr id="44" name="Freeform 14">
                  <a:extLst>
                    <a:ext uri="{FF2B5EF4-FFF2-40B4-BE49-F238E27FC236}">
                      <a16:creationId xmlns:a16="http://schemas.microsoft.com/office/drawing/2014/main" id="{8612CF41-1415-3DF4-080E-C09A09BF8DE1}"/>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a:ln>
                      <a:noFill/>
                    </a:ln>
                    <a:solidFill>
                      <a:srgbClr val="211F26"/>
                    </a:solidFill>
                    <a:effectLst/>
                    <a:uLnTx/>
                    <a:uFillTx/>
                    <a:latin typeface="Segoe UI" panose="020B0502040204020203" pitchFamily="34" charset="0"/>
                    <a:ea typeface="+mn-ea"/>
                    <a:cs typeface="+mn-cs"/>
                  </a:endParaRPr>
                </a:p>
              </p:txBody>
            </p:sp>
          </p:grpSp>
          <p:sp>
            <p:nvSpPr>
              <p:cNvPr id="41" name="Tekstvak 40">
                <a:extLst>
                  <a:ext uri="{FF2B5EF4-FFF2-40B4-BE49-F238E27FC236}">
                    <a16:creationId xmlns:a16="http://schemas.microsoft.com/office/drawing/2014/main" id="{E5790CB5-6817-CF1E-DAB5-A019B517A330}"/>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grpSp>
        <p:nvGrpSpPr>
          <p:cNvPr id="83" name="INSTRUCTIE">
            <a:extLst>
              <a:ext uri="{FF2B5EF4-FFF2-40B4-BE49-F238E27FC236}">
                <a16:creationId xmlns:a16="http://schemas.microsoft.com/office/drawing/2014/main" id="{90E8959D-FE94-04F8-D53E-573CA840240E}"/>
              </a:ext>
            </a:extLst>
          </p:cNvPr>
          <p:cNvGrpSpPr/>
          <p:nvPr userDrawn="1"/>
        </p:nvGrpSpPr>
        <p:grpSpPr>
          <a:xfrm>
            <a:off x="-3786437" y="0"/>
            <a:ext cx="3693386" cy="5359349"/>
            <a:chOff x="-3786437" y="0"/>
            <a:chExt cx="3693386" cy="5359349"/>
          </a:xfrm>
        </p:grpSpPr>
        <p:sp>
          <p:nvSpPr>
            <p:cNvPr id="84" name="Rechthoek 83">
              <a:extLst>
                <a:ext uri="{FF2B5EF4-FFF2-40B4-BE49-F238E27FC236}">
                  <a16:creationId xmlns:a16="http://schemas.microsoft.com/office/drawing/2014/main" id="{1EBCD8DD-5FEE-68D0-2801-1D1506F558EC}"/>
                </a:ext>
              </a:extLst>
            </p:cNvPr>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400" b="1" i="0" u="none" strike="noStrike" kern="1200" cap="all" spc="0" normalizeH="0" baseline="0" noProof="0">
                  <a:ln>
                    <a:noFill/>
                  </a:ln>
                  <a:solidFill>
                    <a:srgbClr val="F07F00"/>
                  </a:solidFill>
                  <a:effectLst/>
                  <a:uLnTx/>
                  <a:uFillTx/>
                  <a:latin typeface="Calibri" panose="020F0502020204030204" pitchFamily="34" charset="0"/>
                  <a:ea typeface="+mn-ea"/>
                  <a:cs typeface="Calibri" panose="020F0502020204030204" pitchFamily="34" charset="0"/>
                </a:rPr>
                <a:t>LIJSTNIVEAU kiezen</a:t>
              </a:r>
            </a:p>
          </p:txBody>
        </p:sp>
        <p:sp>
          <p:nvSpPr>
            <p:cNvPr id="85" name="Ovaal 84">
              <a:extLst>
                <a:ext uri="{FF2B5EF4-FFF2-40B4-BE49-F238E27FC236}">
                  <a16:creationId xmlns:a16="http://schemas.microsoft.com/office/drawing/2014/main" id="{526F2CC4-0B6C-C3BF-95D5-502F2976382D}"/>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1</a:t>
              </a:r>
            </a:p>
          </p:txBody>
        </p:sp>
        <p:sp>
          <p:nvSpPr>
            <p:cNvPr id="86" name="Rechthoek 85">
              <a:extLst>
                <a:ext uri="{FF2B5EF4-FFF2-40B4-BE49-F238E27FC236}">
                  <a16:creationId xmlns:a16="http://schemas.microsoft.com/office/drawing/2014/main" id="{57A6190F-B299-D81C-A588-616EE3905375}"/>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177800" marR="0" lvl="0" indent="-177800" algn="l" defTabSz="914400" rtl="0" eaLnBrk="1" fontAlgn="auto" latinLnBrk="0" hangingPunct="1">
                <a:lnSpc>
                  <a:spcPct val="100000"/>
                </a:lnSpc>
                <a:spcBef>
                  <a:spcPts val="600"/>
                </a:spcBef>
                <a:spcAft>
                  <a:spcPts val="600"/>
                </a:spcAft>
                <a:buClr>
                  <a:srgbClr val="F07F00"/>
                </a:buClr>
                <a:buSzTx/>
                <a:buFont typeface="Calibri" panose="020F0502020204030204" pitchFamily="34" charset="0"/>
                <a:buChar char="•"/>
                <a:tabLst/>
                <a:defRPr/>
              </a:pPr>
              <a:r>
                <a:rPr kumimoji="0" lang="nl-NL" sz="1200" b="0" i="0" u="none" strike="noStrike" kern="0" cap="none" spc="0" normalizeH="0" baseline="0" noProof="0" err="1">
                  <a:ln>
                    <a:noFill/>
                  </a:ln>
                  <a:solidFill>
                    <a:srgbClr val="000000"/>
                  </a:solidFill>
                  <a:effectLst/>
                  <a:uLnTx/>
                  <a:uFillTx/>
                  <a:latin typeface="Calibri" panose="020F0502020204030204" pitchFamily="34" charset="0"/>
                  <a:ea typeface="+mn-ea"/>
                  <a:cs typeface="Calibri" panose="020F0502020204030204" pitchFamily="34" charset="0"/>
                </a:rPr>
                <a:t>Bullet</a:t>
              </a:r>
              <a:endPar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87" name="Ovaal 86">
              <a:extLst>
                <a:ext uri="{FF2B5EF4-FFF2-40B4-BE49-F238E27FC236}">
                  <a16:creationId xmlns:a16="http://schemas.microsoft.com/office/drawing/2014/main" id="{7D4FA903-E89C-7D76-906B-64217D427C2A}"/>
                </a:ext>
              </a:extLst>
            </p:cNvPr>
            <p:cNvSpPr/>
            <p:nvPr userDrawn="1"/>
          </p:nvSpPr>
          <p:spPr>
            <a:xfrm>
              <a:off x="-3604183" y="212876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2</a:t>
              </a:r>
            </a:p>
          </p:txBody>
        </p:sp>
        <p:sp>
          <p:nvSpPr>
            <p:cNvPr id="88" name="Rechthoek 87">
              <a:extLst>
                <a:ext uri="{FF2B5EF4-FFF2-40B4-BE49-F238E27FC236}">
                  <a16:creationId xmlns:a16="http://schemas.microsoft.com/office/drawing/2014/main" id="{E58BB4A6-2AFB-3F47-9196-D30081FA0673}"/>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Gebruik onder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‘Start’</a:t>
              </a: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de </a:t>
              </a:r>
              <a:r>
                <a:rPr kumimoji="0" lang="nl-NL"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lijstniveau-knoppen</a:t>
              </a: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om een tekst niveau te kiezen. </a:t>
              </a:r>
              <a:b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Kies uit:</a:t>
              </a:r>
            </a:p>
          </p:txBody>
        </p:sp>
        <p:sp>
          <p:nvSpPr>
            <p:cNvPr id="89" name="Rechthoek 88">
              <a:extLst>
                <a:ext uri="{FF2B5EF4-FFF2-40B4-BE49-F238E27FC236}">
                  <a16:creationId xmlns:a16="http://schemas.microsoft.com/office/drawing/2014/main" id="{349A85DE-4073-7ECF-35B0-13F6431F38E2}"/>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361950" marR="0" lvl="0" indent="-184150" algn="l" defTabSz="914400" rtl="0" eaLnBrk="1" fontAlgn="auto" latinLnBrk="0" hangingPunct="1">
                <a:lnSpc>
                  <a:spcPct val="100000"/>
                </a:lnSpc>
                <a:spcBef>
                  <a:spcPts val="600"/>
                </a:spcBef>
                <a:spcAft>
                  <a:spcPts val="600"/>
                </a:spcAft>
                <a:buClr>
                  <a:srgbClr val="000000"/>
                </a:buClr>
                <a:buSzTx/>
                <a:buFont typeface="Calibri" panose="020F0502020204030204" pitchFamily="34" charset="0"/>
                <a:buChar char="•"/>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Sub-</a:t>
              </a:r>
              <a:r>
                <a:rPr kumimoji="0" lang="nl-NL" sz="1200" b="0" i="0" u="none" strike="noStrike" kern="0" cap="none" spc="0" normalizeH="0" baseline="0" noProof="0" err="1">
                  <a:ln>
                    <a:noFill/>
                  </a:ln>
                  <a:solidFill>
                    <a:srgbClr val="000000"/>
                  </a:solidFill>
                  <a:effectLst/>
                  <a:uLnTx/>
                  <a:uFillTx/>
                  <a:latin typeface="Calibri" panose="020F0502020204030204" pitchFamily="34" charset="0"/>
                  <a:ea typeface="+mn-ea"/>
                  <a:cs typeface="Calibri" panose="020F0502020204030204" pitchFamily="34" charset="0"/>
                </a:rPr>
                <a:t>bullet</a:t>
              </a: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#1</a:t>
              </a:r>
            </a:p>
          </p:txBody>
        </p:sp>
        <p:sp>
          <p:nvSpPr>
            <p:cNvPr id="90" name="Ovaal 89">
              <a:extLst>
                <a:ext uri="{FF2B5EF4-FFF2-40B4-BE49-F238E27FC236}">
                  <a16:creationId xmlns:a16="http://schemas.microsoft.com/office/drawing/2014/main" id="{B6EC8E16-C279-5946-6487-383BFBFAF10A}"/>
                </a:ext>
              </a:extLst>
            </p:cNvPr>
            <p:cNvSpPr/>
            <p:nvPr userDrawn="1"/>
          </p:nvSpPr>
          <p:spPr>
            <a:xfrm>
              <a:off x="-3604183" y="242005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3</a:t>
              </a:r>
            </a:p>
          </p:txBody>
        </p:sp>
        <p:sp>
          <p:nvSpPr>
            <p:cNvPr id="91" name="Rechthoek 90">
              <a:extLst>
                <a:ext uri="{FF2B5EF4-FFF2-40B4-BE49-F238E27FC236}">
                  <a16:creationId xmlns:a16="http://schemas.microsoft.com/office/drawing/2014/main" id="{AA8B6A6C-0858-8218-8CDC-920986C923C2}"/>
                </a:ext>
              </a:extLst>
            </p:cNvPr>
            <p:cNvSpPr/>
            <p:nvPr userDrawn="1"/>
          </p:nvSpPr>
          <p:spPr>
            <a:xfrm>
              <a:off x="-3319415" y="2420262"/>
              <a:ext cx="2949220" cy="180000"/>
            </a:xfrm>
            <a:prstGeom prst="rect">
              <a:avLst/>
            </a:prstGeom>
            <a:noFill/>
            <a:ln w="25400" cap="flat" cmpd="sng" algn="ctr">
              <a:noFill/>
              <a:prstDash val="solid"/>
            </a:ln>
            <a:effectLst/>
          </p:spPr>
          <p:txBody>
            <a:bodyPr lIns="0" tIns="0" rIns="0" bIns="0" rtlCol="0" anchor="ctr"/>
            <a:lstStyle/>
            <a:p>
              <a:pPr marL="539750" marR="0" lvl="0" indent="-177800" algn="l" defTabSz="914400" rtl="0" eaLnBrk="1" fontAlgn="auto" latinLnBrk="0" hangingPunct="1">
                <a:lnSpc>
                  <a:spcPct val="100000"/>
                </a:lnSpc>
                <a:spcBef>
                  <a:spcPts val="600"/>
                </a:spcBef>
                <a:spcAft>
                  <a:spcPts val="600"/>
                </a:spcAft>
                <a:buClr>
                  <a:srgbClr val="009FE3"/>
                </a:buClr>
                <a:buSzTx/>
                <a:buFont typeface="Calibri" panose="020F0502020204030204" pitchFamily="34" charset="0"/>
                <a:buChar char="–"/>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Sub-</a:t>
              </a:r>
              <a:r>
                <a:rPr kumimoji="0" lang="nl-NL" sz="1200" b="0" i="0" u="none" strike="noStrike" kern="0" cap="none" spc="0" normalizeH="0" baseline="0" noProof="0" err="1">
                  <a:ln>
                    <a:noFill/>
                  </a:ln>
                  <a:solidFill>
                    <a:srgbClr val="000000"/>
                  </a:solidFill>
                  <a:effectLst/>
                  <a:uLnTx/>
                  <a:uFillTx/>
                  <a:latin typeface="Calibri" panose="020F0502020204030204" pitchFamily="34" charset="0"/>
                  <a:ea typeface="+mn-ea"/>
                  <a:cs typeface="Calibri" panose="020F0502020204030204" pitchFamily="34" charset="0"/>
                </a:rPr>
                <a:t>bullet</a:t>
              </a: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#2</a:t>
              </a:r>
            </a:p>
          </p:txBody>
        </p:sp>
        <p:sp>
          <p:nvSpPr>
            <p:cNvPr id="92" name="Ovaal 91">
              <a:extLst>
                <a:ext uri="{FF2B5EF4-FFF2-40B4-BE49-F238E27FC236}">
                  <a16:creationId xmlns:a16="http://schemas.microsoft.com/office/drawing/2014/main" id="{4C8BFE0D-4E2A-B9DA-F1DC-E5120B95E401}"/>
                </a:ext>
              </a:extLst>
            </p:cNvPr>
            <p:cNvSpPr/>
            <p:nvPr userDrawn="1"/>
          </p:nvSpPr>
          <p:spPr>
            <a:xfrm>
              <a:off x="-3604183" y="2711336"/>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4</a:t>
              </a:r>
            </a:p>
          </p:txBody>
        </p:sp>
        <p:sp>
          <p:nvSpPr>
            <p:cNvPr id="93" name="Rechthoek 92">
              <a:extLst>
                <a:ext uri="{FF2B5EF4-FFF2-40B4-BE49-F238E27FC236}">
                  <a16:creationId xmlns:a16="http://schemas.microsoft.com/office/drawing/2014/main" id="{84265864-4D06-D349-1486-525C712D8E55}"/>
                </a:ext>
              </a:extLst>
            </p:cNvPr>
            <p:cNvSpPr/>
            <p:nvPr userDrawn="1"/>
          </p:nvSpPr>
          <p:spPr>
            <a:xfrm>
              <a:off x="-3319415" y="2711651"/>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F07F00"/>
                </a:buClr>
                <a:buSzTx/>
                <a:buFont typeface="Calibri" panose="020F0502020204030204" pitchFamily="34" charset="0"/>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Leestekst</a:t>
              </a:r>
            </a:p>
          </p:txBody>
        </p:sp>
        <p:sp>
          <p:nvSpPr>
            <p:cNvPr id="94" name="Ovaal 93">
              <a:extLst>
                <a:ext uri="{FF2B5EF4-FFF2-40B4-BE49-F238E27FC236}">
                  <a16:creationId xmlns:a16="http://schemas.microsoft.com/office/drawing/2014/main" id="{0FB0849D-A79A-5DC7-1913-F6EED03837F9}"/>
                </a:ext>
              </a:extLst>
            </p:cNvPr>
            <p:cNvSpPr/>
            <p:nvPr userDrawn="1"/>
          </p:nvSpPr>
          <p:spPr>
            <a:xfrm>
              <a:off x="-3604183" y="3002620"/>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5</a:t>
              </a:r>
            </a:p>
          </p:txBody>
        </p:sp>
        <p:sp>
          <p:nvSpPr>
            <p:cNvPr id="95" name="Rechthoek 94">
              <a:extLst>
                <a:ext uri="{FF2B5EF4-FFF2-40B4-BE49-F238E27FC236}">
                  <a16:creationId xmlns:a16="http://schemas.microsoft.com/office/drawing/2014/main" id="{368806F7-2F6A-A867-DB1F-59D40854BEBA}"/>
                </a:ext>
              </a:extLst>
            </p:cNvPr>
            <p:cNvSpPr/>
            <p:nvPr userDrawn="1"/>
          </p:nvSpPr>
          <p:spPr>
            <a:xfrm>
              <a:off x="-3319415" y="3003040"/>
              <a:ext cx="2949220" cy="180000"/>
            </a:xfrm>
            <a:prstGeom prst="rect">
              <a:avLst/>
            </a:prstGeom>
            <a:noFill/>
            <a:ln w="25400" cap="flat" cmpd="sng" algn="ctr">
              <a:noFill/>
              <a:prstDash val="solid"/>
            </a:ln>
            <a:effectLst/>
          </p:spPr>
          <p:txBody>
            <a:bodyPr lIns="0" tIns="0" rIns="0" bIns="0" rtlCol="0" anchor="ctr"/>
            <a:lstStyle/>
            <a:p>
              <a:pPr marL="0" marR="0" lvl="4" indent="0" algn="l" defTabSz="914400" rtl="0" eaLnBrk="1" fontAlgn="auto" latinLnBrk="0" hangingPunct="1">
                <a:lnSpc>
                  <a:spcPct val="90000"/>
                </a:lnSpc>
                <a:spcBef>
                  <a:spcPts val="600"/>
                </a:spcBef>
                <a:spcAft>
                  <a:spcPts val="600"/>
                </a:spcAft>
                <a:buClr>
                  <a:srgbClr val="F07F00"/>
                </a:buClr>
                <a:buSzTx/>
                <a:buFont typeface="Arial" panose="020B0604020202020204" pitchFamily="34" charset="0"/>
                <a:buNone/>
                <a:tabLst/>
                <a:defRPr/>
              </a:pPr>
              <a:r>
                <a:rPr kumimoji="0" lang="nl-NL" sz="1800" b="1" i="0" u="none" strike="noStrike" kern="1200" cap="none" spc="0" normalizeH="0" baseline="0" noProof="0">
                  <a:ln>
                    <a:noFill/>
                  </a:ln>
                  <a:solidFill>
                    <a:srgbClr val="F07F00"/>
                  </a:solidFill>
                  <a:effectLst/>
                  <a:uLnTx/>
                  <a:uFillTx/>
                  <a:latin typeface="Calibri"/>
                  <a:ea typeface="+mn-ea"/>
                  <a:cs typeface="+mn-cs"/>
                </a:rPr>
                <a:t>Subtitel #1</a:t>
              </a:r>
            </a:p>
          </p:txBody>
        </p:sp>
        <p:sp>
          <p:nvSpPr>
            <p:cNvPr id="96" name="Ovaal 95">
              <a:extLst>
                <a:ext uri="{FF2B5EF4-FFF2-40B4-BE49-F238E27FC236}">
                  <a16:creationId xmlns:a16="http://schemas.microsoft.com/office/drawing/2014/main" id="{884239F3-1BF5-6E00-1702-9EBA4049E27C}"/>
                </a:ext>
              </a:extLst>
            </p:cNvPr>
            <p:cNvSpPr/>
            <p:nvPr userDrawn="1"/>
          </p:nvSpPr>
          <p:spPr>
            <a:xfrm>
              <a:off x="-3604183" y="329390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6</a:t>
              </a:r>
            </a:p>
          </p:txBody>
        </p:sp>
        <p:sp>
          <p:nvSpPr>
            <p:cNvPr id="97" name="Rechthoek 96">
              <a:extLst>
                <a:ext uri="{FF2B5EF4-FFF2-40B4-BE49-F238E27FC236}">
                  <a16:creationId xmlns:a16="http://schemas.microsoft.com/office/drawing/2014/main" id="{598D7A85-DF1F-140A-A455-CF6986DF38E1}"/>
                </a:ext>
              </a:extLst>
            </p:cNvPr>
            <p:cNvSpPr/>
            <p:nvPr userDrawn="1"/>
          </p:nvSpPr>
          <p:spPr>
            <a:xfrm>
              <a:off x="-3319415" y="3585818"/>
              <a:ext cx="2949220" cy="180000"/>
            </a:xfrm>
            <a:prstGeom prst="rect">
              <a:avLst/>
            </a:prstGeom>
            <a:noFill/>
            <a:ln w="25400" cap="flat" cmpd="sng" algn="ctr">
              <a:noFill/>
              <a:prstDash val="solid"/>
            </a:ln>
            <a:effectLst/>
          </p:spPr>
          <p:txBody>
            <a:bodyPr lIns="0" tIns="0" rIns="0" bIns="0" rtlCol="0" anchor="ctr"/>
            <a:lstStyle/>
            <a:p>
              <a:pPr marL="266700" marR="0" lvl="0" indent="-266700" algn="l" defTabSz="914400" rtl="0" eaLnBrk="1" fontAlgn="auto" latinLnBrk="0" hangingPunct="1">
                <a:lnSpc>
                  <a:spcPct val="100000"/>
                </a:lnSpc>
                <a:spcBef>
                  <a:spcPts val="600"/>
                </a:spcBef>
                <a:spcAft>
                  <a:spcPts val="600"/>
                </a:spcAft>
                <a:buClr>
                  <a:srgbClr val="F07F00"/>
                </a:buClr>
                <a:buSzTx/>
                <a:buFont typeface="+mj-lt"/>
                <a:buAutoNum type="arabicPeriod"/>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Numerieke </a:t>
              </a:r>
              <a:r>
                <a:rPr kumimoji="0" lang="nl-NL" sz="1200" b="0" i="0" u="none" strike="noStrike" kern="0" cap="none" spc="0" normalizeH="0" baseline="0" noProof="0" err="1">
                  <a:ln>
                    <a:noFill/>
                  </a:ln>
                  <a:solidFill>
                    <a:srgbClr val="000000"/>
                  </a:solidFill>
                  <a:effectLst/>
                  <a:uLnTx/>
                  <a:uFillTx/>
                  <a:latin typeface="Calibri" panose="020F0502020204030204" pitchFamily="34" charset="0"/>
                  <a:ea typeface="+mn-ea"/>
                  <a:cs typeface="Calibri" panose="020F0502020204030204" pitchFamily="34" charset="0"/>
                </a:rPr>
                <a:t>bullet</a:t>
              </a:r>
              <a:endPar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98" name="Ovaal 97">
              <a:extLst>
                <a:ext uri="{FF2B5EF4-FFF2-40B4-BE49-F238E27FC236}">
                  <a16:creationId xmlns:a16="http://schemas.microsoft.com/office/drawing/2014/main" id="{0616F925-8CCA-34AF-26FF-63BB6D67EFB9}"/>
                </a:ext>
              </a:extLst>
            </p:cNvPr>
            <p:cNvSpPr/>
            <p:nvPr userDrawn="1"/>
          </p:nvSpPr>
          <p:spPr>
            <a:xfrm>
              <a:off x="-3604183" y="358518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7</a:t>
              </a:r>
            </a:p>
          </p:txBody>
        </p:sp>
        <p:sp>
          <p:nvSpPr>
            <p:cNvPr id="99" name="Rechthoek 98">
              <a:extLst>
                <a:ext uri="{FF2B5EF4-FFF2-40B4-BE49-F238E27FC236}">
                  <a16:creationId xmlns:a16="http://schemas.microsoft.com/office/drawing/2014/main" id="{33841BE0-7BE7-8BBF-B0EB-81689A8DF803}"/>
                </a:ext>
              </a:extLst>
            </p:cNvPr>
            <p:cNvSpPr/>
            <p:nvPr userDrawn="1"/>
          </p:nvSpPr>
          <p:spPr>
            <a:xfrm>
              <a:off x="-3325830" y="3877207"/>
              <a:ext cx="2949220" cy="180000"/>
            </a:xfrm>
            <a:prstGeom prst="rect">
              <a:avLst/>
            </a:prstGeom>
            <a:noFill/>
            <a:ln w="25400" cap="flat" cmpd="sng" algn="ctr">
              <a:noFill/>
              <a:prstDash val="solid"/>
            </a:ln>
            <a:effectLst/>
          </p:spPr>
          <p:txBody>
            <a:bodyPr lIns="0" tIns="0" rIns="0" bIns="0" rtlCol="0" anchor="ctr"/>
            <a:lstStyle/>
            <a:p>
              <a:pPr marL="266700" marR="0" lvl="0" indent="-266700" algn="l" defTabSz="914400" rtl="0" eaLnBrk="1" fontAlgn="auto" latinLnBrk="0" hangingPunct="1">
                <a:lnSpc>
                  <a:spcPct val="100000"/>
                </a:lnSpc>
                <a:spcBef>
                  <a:spcPts val="600"/>
                </a:spcBef>
                <a:spcAft>
                  <a:spcPts val="600"/>
                </a:spcAft>
                <a:buClr>
                  <a:srgbClr val="000000"/>
                </a:buClr>
                <a:buSzTx/>
                <a:buFont typeface="+mj-lt"/>
                <a:buAutoNum type="alphaLcPeriod"/>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Alfabetische </a:t>
              </a:r>
              <a:r>
                <a:rPr kumimoji="0" lang="nl-NL" sz="1200" b="0" i="0" u="none" strike="noStrike" kern="0" cap="none" spc="0" normalizeH="0" baseline="0" noProof="0" err="1">
                  <a:ln>
                    <a:noFill/>
                  </a:ln>
                  <a:solidFill>
                    <a:srgbClr val="000000"/>
                  </a:solidFill>
                  <a:effectLst/>
                  <a:uLnTx/>
                  <a:uFillTx/>
                  <a:latin typeface="Calibri" panose="020F0502020204030204" pitchFamily="34" charset="0"/>
                  <a:ea typeface="+mn-ea"/>
                  <a:cs typeface="Calibri" panose="020F0502020204030204" pitchFamily="34" charset="0"/>
                </a:rPr>
                <a:t>bullet</a:t>
              </a:r>
              <a:endPar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00" name="Ovaal 99">
              <a:extLst>
                <a:ext uri="{FF2B5EF4-FFF2-40B4-BE49-F238E27FC236}">
                  <a16:creationId xmlns:a16="http://schemas.microsoft.com/office/drawing/2014/main" id="{5E3D1764-D1EB-F652-B12B-255CE32A37FD}"/>
                </a:ext>
              </a:extLst>
            </p:cNvPr>
            <p:cNvSpPr/>
            <p:nvPr userDrawn="1"/>
          </p:nvSpPr>
          <p:spPr>
            <a:xfrm>
              <a:off x="-3604183" y="387647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8</a:t>
              </a:r>
            </a:p>
          </p:txBody>
        </p:sp>
        <p:sp>
          <p:nvSpPr>
            <p:cNvPr id="101" name="Rechthoek 100">
              <a:extLst>
                <a:ext uri="{FF2B5EF4-FFF2-40B4-BE49-F238E27FC236}">
                  <a16:creationId xmlns:a16="http://schemas.microsoft.com/office/drawing/2014/main" id="{4C23A3F4-23C6-8220-9F60-0B657F235067}"/>
                </a:ext>
              </a:extLst>
            </p:cNvPr>
            <p:cNvSpPr/>
            <p:nvPr userDrawn="1"/>
          </p:nvSpPr>
          <p:spPr>
            <a:xfrm>
              <a:off x="-3319415" y="4168594"/>
              <a:ext cx="2949220" cy="180000"/>
            </a:xfrm>
            <a:prstGeom prst="rect">
              <a:avLst/>
            </a:prstGeom>
            <a:noFill/>
            <a:ln w="25400" cap="flat" cmpd="sng" algn="ctr">
              <a:noFill/>
              <a:prstDash val="solid"/>
            </a:ln>
            <a:effectLst/>
          </p:spPr>
          <p:txBody>
            <a:bodyPr lIns="0" tIns="0" rIns="0" bIns="0" rtlCol="0" anchor="ctr"/>
            <a:lstStyle/>
            <a:p>
              <a:pPr marL="0" marR="0" lvl="8" indent="0" algn="l" defTabSz="914400" rtl="0" eaLnBrk="1" fontAlgn="auto" latinLnBrk="0" hangingPunct="1">
                <a:lnSpc>
                  <a:spcPct val="90000"/>
                </a:lnSpc>
                <a:spcBef>
                  <a:spcPts val="600"/>
                </a:spcBef>
                <a:spcAft>
                  <a:spcPts val="600"/>
                </a:spcAft>
                <a:buClr>
                  <a:srgbClr val="F07F00"/>
                </a:buClr>
                <a:buSzTx/>
                <a:buFont typeface="Arial" panose="020B0604020202020204" pitchFamily="34" charset="0"/>
                <a:buNone/>
                <a:tabLst/>
                <a:defRPr/>
              </a:pPr>
              <a:r>
                <a:rPr kumimoji="0" lang="nl-NL" sz="1000" b="0" i="1" u="none" strike="noStrike" kern="1200" cap="none" spc="0" normalizeH="0" baseline="0" noProof="0">
                  <a:ln>
                    <a:noFill/>
                  </a:ln>
                  <a:solidFill>
                    <a:srgbClr val="211F26"/>
                  </a:solidFill>
                  <a:effectLst/>
                  <a:uLnTx/>
                  <a:uFillTx/>
                  <a:latin typeface="Calibri Light"/>
                  <a:ea typeface="+mn-ea"/>
                  <a:cs typeface="+mn-cs"/>
                </a:rPr>
                <a:t>Bronvermelding</a:t>
              </a:r>
            </a:p>
          </p:txBody>
        </p:sp>
        <p:sp>
          <p:nvSpPr>
            <p:cNvPr id="102" name="Ovaal 101">
              <a:extLst>
                <a:ext uri="{FF2B5EF4-FFF2-40B4-BE49-F238E27FC236}">
                  <a16:creationId xmlns:a16="http://schemas.microsoft.com/office/drawing/2014/main" id="{42589452-8F0F-8258-1056-DBA0D89704DC}"/>
                </a:ext>
              </a:extLst>
            </p:cNvPr>
            <p:cNvSpPr/>
            <p:nvPr userDrawn="1"/>
          </p:nvSpPr>
          <p:spPr>
            <a:xfrm>
              <a:off x="-3604183" y="416859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9</a:t>
              </a:r>
            </a:p>
          </p:txBody>
        </p:sp>
        <p:sp>
          <p:nvSpPr>
            <p:cNvPr id="103" name="Rechthoek 102">
              <a:extLst>
                <a:ext uri="{FF2B5EF4-FFF2-40B4-BE49-F238E27FC236}">
                  <a16:creationId xmlns:a16="http://schemas.microsoft.com/office/drawing/2014/main" id="{804C9AC9-D2B7-3F6E-E2A9-759E067FD271}"/>
                </a:ext>
              </a:extLst>
            </p:cNvPr>
            <p:cNvSpPr/>
            <p:nvPr userDrawn="1"/>
          </p:nvSpPr>
          <p:spPr>
            <a:xfrm>
              <a:off x="-3319415" y="3294429"/>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F07F00"/>
                </a:buClr>
                <a:buSzTx/>
                <a:buFont typeface="Calibri" panose="020F0502020204030204" pitchFamily="34" charset="0"/>
                <a:buNone/>
                <a:tabLst/>
                <a:defRPr/>
              </a:pPr>
              <a:r>
                <a:rPr kumimoji="0" lang="nl-NL" sz="1600" b="0" i="0" u="none" strike="noStrike" kern="1200" cap="none" spc="0" normalizeH="0" baseline="0" noProof="0">
                  <a:ln>
                    <a:noFill/>
                  </a:ln>
                  <a:solidFill>
                    <a:srgbClr val="211F26"/>
                  </a:solidFill>
                  <a:effectLst/>
                  <a:uLnTx/>
                  <a:uFillTx/>
                  <a:latin typeface="Calibri"/>
                  <a:ea typeface="+mn-ea"/>
                  <a:cs typeface="+mn-cs"/>
                </a:rPr>
                <a:t>Subtitel #2</a:t>
              </a:r>
            </a:p>
          </p:txBody>
        </p:sp>
        <p:sp>
          <p:nvSpPr>
            <p:cNvPr id="104" name="Rechthoek 103">
              <a:extLst>
                <a:ext uri="{FF2B5EF4-FFF2-40B4-BE49-F238E27FC236}">
                  <a16:creationId xmlns:a16="http://schemas.microsoft.com/office/drawing/2014/main" id="{A1A0AE9F-5871-9885-D101-15481929917D}"/>
                </a:ext>
              </a:extLst>
            </p:cNvPr>
            <p:cNvSpPr/>
            <p:nvPr userDrawn="1"/>
          </p:nvSpPr>
          <p:spPr>
            <a:xfrm>
              <a:off x="-3786437" y="4531349"/>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1" i="0" u="none" strike="noStrike" kern="1200" cap="all"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MEER WETEN?</a:t>
              </a:r>
              <a:br>
                <a:rPr kumimoji="0" lang="nl-NL" sz="1200" b="1" i="0" u="none" strike="noStrike" kern="1200" cap="all"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2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Ga naar de tab</a:t>
              </a:r>
              <a:r>
                <a:rPr kumimoji="0" lang="nl-NL" sz="1200" b="1" i="0" u="none" strike="noStrike" kern="1200" cap="all"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 'SLIDEBUILDER’ </a:t>
              </a:r>
              <a:r>
                <a:rPr kumimoji="0" lang="nl-NL" sz="12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en klik</a:t>
              </a:r>
              <a:br>
                <a:rPr kumimoji="0" lang="nl-NL" sz="12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2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op de knop </a:t>
              </a:r>
              <a:r>
                <a:rPr kumimoji="0" lang="nl-NL" sz="1200" b="1" i="0" u="none" strike="noStrike" kern="1200" cap="all"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nvGrpSpPr>
            <p:cNvPr id="105" name="ICOON_info">
              <a:extLst>
                <a:ext uri="{FF2B5EF4-FFF2-40B4-BE49-F238E27FC236}">
                  <a16:creationId xmlns:a16="http://schemas.microsoft.com/office/drawing/2014/main" id="{3B405D1C-5115-D312-92FD-00275E6A4884}"/>
                </a:ext>
              </a:extLst>
            </p:cNvPr>
            <p:cNvGrpSpPr/>
            <p:nvPr userDrawn="1"/>
          </p:nvGrpSpPr>
          <p:grpSpPr>
            <a:xfrm>
              <a:off x="-376736" y="4400186"/>
              <a:ext cx="283685" cy="283685"/>
              <a:chOff x="-510741" y="5913713"/>
              <a:chExt cx="267555" cy="267555"/>
            </a:xfrm>
          </p:grpSpPr>
          <p:sp>
            <p:nvSpPr>
              <p:cNvPr id="153" name="Ovaal 152">
                <a:extLst>
                  <a:ext uri="{FF2B5EF4-FFF2-40B4-BE49-F238E27FC236}">
                    <a16:creationId xmlns:a16="http://schemas.microsoft.com/office/drawing/2014/main" id="{1B778593-DA32-D872-26C7-7B02FCCAD770}"/>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endParaRPr kumimoji="0" lang="nl-NL" sz="1600" b="0" i="0" u="none" strike="noStrike" kern="1200" cap="all"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154" name="Graphic 163" descr="Informatie">
                <a:extLst>
                  <a:ext uri="{FF2B5EF4-FFF2-40B4-BE49-F238E27FC236}">
                    <a16:creationId xmlns:a16="http://schemas.microsoft.com/office/drawing/2014/main" id="{92384EE7-CC92-D7C7-A5E1-5B46AB441086}"/>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20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nvGrpSpPr>
            <p:cNvPr id="106" name="VOORBEELD">
              <a:extLst>
                <a:ext uri="{FF2B5EF4-FFF2-40B4-BE49-F238E27FC236}">
                  <a16:creationId xmlns:a16="http://schemas.microsoft.com/office/drawing/2014/main" id="{1B21E26D-0511-4E89-99DF-4C643B474102}"/>
                </a:ext>
              </a:extLst>
            </p:cNvPr>
            <p:cNvGrpSpPr/>
            <p:nvPr userDrawn="1"/>
          </p:nvGrpSpPr>
          <p:grpSpPr>
            <a:xfrm>
              <a:off x="-3605171" y="458674"/>
              <a:ext cx="3234311" cy="558875"/>
              <a:chOff x="-3605171" y="458674"/>
              <a:chExt cx="3234311" cy="558875"/>
            </a:xfrm>
          </p:grpSpPr>
          <p:sp>
            <p:nvSpPr>
              <p:cNvPr id="113" name="Rechthoek 112">
                <a:extLst>
                  <a:ext uri="{FF2B5EF4-FFF2-40B4-BE49-F238E27FC236}">
                    <a16:creationId xmlns:a16="http://schemas.microsoft.com/office/drawing/2014/main" id="{97DBAD22-676E-4183-1ACE-27FA44063664}"/>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9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Start</a:t>
                </a:r>
              </a:p>
            </p:txBody>
          </p:sp>
          <p:sp>
            <p:nvSpPr>
              <p:cNvPr id="114" name="Rechthoek 113">
                <a:extLst>
                  <a:ext uri="{FF2B5EF4-FFF2-40B4-BE49-F238E27FC236}">
                    <a16:creationId xmlns:a16="http://schemas.microsoft.com/office/drawing/2014/main" id="{61753A67-7941-EA1A-C407-CCD7B7B258AD}"/>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nvGrpSpPr>
              <p:cNvPr id="115" name="Groep 114">
                <a:extLst>
                  <a:ext uri="{FF2B5EF4-FFF2-40B4-BE49-F238E27FC236}">
                    <a16:creationId xmlns:a16="http://schemas.microsoft.com/office/drawing/2014/main" id="{C0B9480E-FD2A-F99F-02B2-B90CDB40FB4B}"/>
                  </a:ext>
                </a:extLst>
              </p:cNvPr>
              <p:cNvGrpSpPr/>
              <p:nvPr userDrawn="1"/>
            </p:nvGrpSpPr>
            <p:grpSpPr>
              <a:xfrm>
                <a:off x="-3386247" y="830871"/>
                <a:ext cx="139423" cy="109566"/>
                <a:chOff x="-2866744" y="827071"/>
                <a:chExt cx="168701" cy="132575"/>
              </a:xfrm>
            </p:grpSpPr>
            <p:grpSp>
              <p:nvGrpSpPr>
                <p:cNvPr id="146" name="Groep 145">
                  <a:extLst>
                    <a:ext uri="{FF2B5EF4-FFF2-40B4-BE49-F238E27FC236}">
                      <a16:creationId xmlns:a16="http://schemas.microsoft.com/office/drawing/2014/main" id="{E6555193-B7E7-BE2D-64F8-0432471302CC}"/>
                    </a:ext>
                  </a:extLst>
                </p:cNvPr>
                <p:cNvGrpSpPr/>
                <p:nvPr userDrawn="1"/>
              </p:nvGrpSpPr>
              <p:grpSpPr>
                <a:xfrm>
                  <a:off x="-2866744" y="827071"/>
                  <a:ext cx="168701" cy="132575"/>
                  <a:chOff x="-2866744" y="827071"/>
                  <a:chExt cx="168701" cy="132575"/>
                </a:xfrm>
              </p:grpSpPr>
              <p:cxnSp>
                <p:nvCxnSpPr>
                  <p:cNvPr id="148" name="Rechte verbindingslijn 147">
                    <a:extLst>
                      <a:ext uri="{FF2B5EF4-FFF2-40B4-BE49-F238E27FC236}">
                        <a16:creationId xmlns:a16="http://schemas.microsoft.com/office/drawing/2014/main" id="{2A283A70-4667-BA13-4732-6AC8A1990D24}"/>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49" name="Rechte verbindingslijn 148">
                    <a:extLst>
                      <a:ext uri="{FF2B5EF4-FFF2-40B4-BE49-F238E27FC236}">
                        <a16:creationId xmlns:a16="http://schemas.microsoft.com/office/drawing/2014/main" id="{E81C1CB5-522A-F893-9710-9C57E23F0504}"/>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50" name="Rechte verbindingslijn 149">
                    <a:extLst>
                      <a:ext uri="{FF2B5EF4-FFF2-40B4-BE49-F238E27FC236}">
                        <a16:creationId xmlns:a16="http://schemas.microsoft.com/office/drawing/2014/main" id="{120491A6-7236-8D27-7243-6D6E37C725BA}"/>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51" name="Rechte verbindingslijn 150">
                    <a:extLst>
                      <a:ext uri="{FF2B5EF4-FFF2-40B4-BE49-F238E27FC236}">
                        <a16:creationId xmlns:a16="http://schemas.microsoft.com/office/drawing/2014/main" id="{B54FD029-A3CB-674F-B281-154D082BEF55}"/>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52" name="Rechte verbindingslijn 151">
                    <a:extLst>
                      <a:ext uri="{FF2B5EF4-FFF2-40B4-BE49-F238E27FC236}">
                        <a16:creationId xmlns:a16="http://schemas.microsoft.com/office/drawing/2014/main" id="{3CF2BFB7-9637-B25A-4B2D-36122F2F282D}"/>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47" name="Pijl: rechts 146">
                  <a:extLst>
                    <a:ext uri="{FF2B5EF4-FFF2-40B4-BE49-F238E27FC236}">
                      <a16:creationId xmlns:a16="http://schemas.microsoft.com/office/drawing/2014/main" id="{78214B33-B805-5188-8D05-9FB5307BE465}"/>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nvGrpSpPr>
              <p:cNvPr id="116" name="Groep 115">
                <a:extLst>
                  <a:ext uri="{FF2B5EF4-FFF2-40B4-BE49-F238E27FC236}">
                    <a16:creationId xmlns:a16="http://schemas.microsoft.com/office/drawing/2014/main" id="{AB9A58F7-3687-0F5B-E7CC-534AD587AB06}"/>
                  </a:ext>
                </a:extLst>
              </p:cNvPr>
              <p:cNvGrpSpPr/>
              <p:nvPr userDrawn="1"/>
            </p:nvGrpSpPr>
            <p:grpSpPr>
              <a:xfrm>
                <a:off x="-3605171" y="830871"/>
                <a:ext cx="139423" cy="109566"/>
                <a:chOff x="-2866744" y="518074"/>
                <a:chExt cx="168701" cy="132575"/>
              </a:xfrm>
            </p:grpSpPr>
            <p:grpSp>
              <p:nvGrpSpPr>
                <p:cNvPr id="139" name="Groep 138">
                  <a:extLst>
                    <a:ext uri="{FF2B5EF4-FFF2-40B4-BE49-F238E27FC236}">
                      <a16:creationId xmlns:a16="http://schemas.microsoft.com/office/drawing/2014/main" id="{FF349933-5B45-784B-0DEF-36C8ACEB1BED}"/>
                    </a:ext>
                  </a:extLst>
                </p:cNvPr>
                <p:cNvGrpSpPr/>
                <p:nvPr userDrawn="1"/>
              </p:nvGrpSpPr>
              <p:grpSpPr>
                <a:xfrm>
                  <a:off x="-2866744" y="518074"/>
                  <a:ext cx="168701" cy="132575"/>
                  <a:chOff x="-2866744" y="518074"/>
                  <a:chExt cx="168701" cy="132575"/>
                </a:xfrm>
              </p:grpSpPr>
              <p:cxnSp>
                <p:nvCxnSpPr>
                  <p:cNvPr id="141" name="Rechte verbindingslijn 140">
                    <a:extLst>
                      <a:ext uri="{FF2B5EF4-FFF2-40B4-BE49-F238E27FC236}">
                        <a16:creationId xmlns:a16="http://schemas.microsoft.com/office/drawing/2014/main" id="{5BB46C17-F28B-84AD-4532-15C57AE45FF3}"/>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42" name="Rechte verbindingslijn 141">
                    <a:extLst>
                      <a:ext uri="{FF2B5EF4-FFF2-40B4-BE49-F238E27FC236}">
                        <a16:creationId xmlns:a16="http://schemas.microsoft.com/office/drawing/2014/main" id="{865DF1C4-74CA-7172-5DB0-8B182D5E6E2C}"/>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43" name="Rechte verbindingslijn 142">
                    <a:extLst>
                      <a:ext uri="{FF2B5EF4-FFF2-40B4-BE49-F238E27FC236}">
                        <a16:creationId xmlns:a16="http://schemas.microsoft.com/office/drawing/2014/main" id="{584F97B9-21AC-0E0E-7098-2C91FB235FBB}"/>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44" name="Rechte verbindingslijn 143">
                    <a:extLst>
                      <a:ext uri="{FF2B5EF4-FFF2-40B4-BE49-F238E27FC236}">
                        <a16:creationId xmlns:a16="http://schemas.microsoft.com/office/drawing/2014/main" id="{1CFA9B4E-A92C-99AE-3602-1A68CCB4EF3A}"/>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45" name="Rechte verbindingslijn 144">
                    <a:extLst>
                      <a:ext uri="{FF2B5EF4-FFF2-40B4-BE49-F238E27FC236}">
                        <a16:creationId xmlns:a16="http://schemas.microsoft.com/office/drawing/2014/main" id="{7C3548FF-67F0-AA91-4FDC-8BA7FB2F04EF}"/>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40" name="Pijl: rechts 139">
                  <a:extLst>
                    <a:ext uri="{FF2B5EF4-FFF2-40B4-BE49-F238E27FC236}">
                      <a16:creationId xmlns:a16="http://schemas.microsoft.com/office/drawing/2014/main" id="{94630B91-7993-6438-C311-37ADAAEA412E}"/>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cxnSp>
            <p:nvCxnSpPr>
              <p:cNvPr id="117" name="Rechte verbindingslijn 116">
                <a:extLst>
                  <a:ext uri="{FF2B5EF4-FFF2-40B4-BE49-F238E27FC236}">
                    <a16:creationId xmlns:a16="http://schemas.microsoft.com/office/drawing/2014/main" id="{227D43B5-3E37-4234-C1D4-9BC5DD96B5E2}"/>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118" name="Rechte verbindingslijn 117">
                <a:extLst>
                  <a:ext uri="{FF2B5EF4-FFF2-40B4-BE49-F238E27FC236}">
                    <a16:creationId xmlns:a16="http://schemas.microsoft.com/office/drawing/2014/main" id="{9CC75167-4049-FA1F-7F6B-6C45E8297A18}"/>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119" name="Rechthoek 118">
                <a:extLst>
                  <a:ext uri="{FF2B5EF4-FFF2-40B4-BE49-F238E27FC236}">
                    <a16:creationId xmlns:a16="http://schemas.microsoft.com/office/drawing/2014/main" id="{71E3709C-17E1-78D8-39B5-805E85AFB4FF}"/>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Lijstniveau verlagen</a:t>
                </a:r>
              </a:p>
            </p:txBody>
          </p:sp>
          <p:sp>
            <p:nvSpPr>
              <p:cNvPr id="120" name="Rechthoek 119">
                <a:extLst>
                  <a:ext uri="{FF2B5EF4-FFF2-40B4-BE49-F238E27FC236}">
                    <a16:creationId xmlns:a16="http://schemas.microsoft.com/office/drawing/2014/main" id="{8B8B6AED-19C2-87DF-44BD-520052BAD089}"/>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Lijstniveau verhogen</a:t>
                </a:r>
              </a:p>
            </p:txBody>
          </p:sp>
          <p:grpSp>
            <p:nvGrpSpPr>
              <p:cNvPr id="121" name="Groep 120">
                <a:extLst>
                  <a:ext uri="{FF2B5EF4-FFF2-40B4-BE49-F238E27FC236}">
                    <a16:creationId xmlns:a16="http://schemas.microsoft.com/office/drawing/2014/main" id="{AA11E2CF-8F96-F6F7-0913-A8633CBD93D4}"/>
                  </a:ext>
                </a:extLst>
              </p:cNvPr>
              <p:cNvGrpSpPr/>
              <p:nvPr userDrawn="1"/>
            </p:nvGrpSpPr>
            <p:grpSpPr>
              <a:xfrm>
                <a:off x="-2916763" y="769168"/>
                <a:ext cx="268738" cy="248381"/>
                <a:chOff x="-2916763" y="769168"/>
                <a:chExt cx="268738" cy="248381"/>
              </a:xfrm>
            </p:grpSpPr>
            <p:sp>
              <p:nvSpPr>
                <p:cNvPr id="131" name="Rechthoek 130">
                  <a:extLst>
                    <a:ext uri="{FF2B5EF4-FFF2-40B4-BE49-F238E27FC236}">
                      <a16:creationId xmlns:a16="http://schemas.microsoft.com/office/drawing/2014/main" id="{2F1417B5-E2A2-63A7-AA30-87B22A33A98F}"/>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05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nvGrpSpPr>
                <p:cNvPr id="132" name="Groep 131">
                  <a:extLst>
                    <a:ext uri="{FF2B5EF4-FFF2-40B4-BE49-F238E27FC236}">
                      <a16:creationId xmlns:a16="http://schemas.microsoft.com/office/drawing/2014/main" id="{F023D9E4-BB0E-F2E3-93A5-0E0E982F7FC3}"/>
                    </a:ext>
                  </a:extLst>
                </p:cNvPr>
                <p:cNvGrpSpPr/>
                <p:nvPr userDrawn="1"/>
              </p:nvGrpSpPr>
              <p:grpSpPr>
                <a:xfrm>
                  <a:off x="-2866744" y="827071"/>
                  <a:ext cx="168701" cy="132575"/>
                  <a:chOff x="-2866744" y="827071"/>
                  <a:chExt cx="168701" cy="132575"/>
                </a:xfrm>
              </p:grpSpPr>
              <p:cxnSp>
                <p:nvCxnSpPr>
                  <p:cNvPr id="134" name="Rechte verbindingslijn 133">
                    <a:extLst>
                      <a:ext uri="{FF2B5EF4-FFF2-40B4-BE49-F238E27FC236}">
                        <a16:creationId xmlns:a16="http://schemas.microsoft.com/office/drawing/2014/main" id="{604716F6-0F27-059C-4590-D3ECA6B8ACDF}"/>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35" name="Rechte verbindingslijn 134">
                    <a:extLst>
                      <a:ext uri="{FF2B5EF4-FFF2-40B4-BE49-F238E27FC236}">
                        <a16:creationId xmlns:a16="http://schemas.microsoft.com/office/drawing/2014/main" id="{6E2816D4-81C3-FAA1-7800-5DB77BD90675}"/>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36" name="Rechte verbindingslijn 135">
                    <a:extLst>
                      <a:ext uri="{FF2B5EF4-FFF2-40B4-BE49-F238E27FC236}">
                        <a16:creationId xmlns:a16="http://schemas.microsoft.com/office/drawing/2014/main" id="{54ACB951-20A8-062A-C810-DF141155DAAF}"/>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37" name="Rechte verbindingslijn 136">
                    <a:extLst>
                      <a:ext uri="{FF2B5EF4-FFF2-40B4-BE49-F238E27FC236}">
                        <a16:creationId xmlns:a16="http://schemas.microsoft.com/office/drawing/2014/main" id="{FF3660D9-A32D-BBCC-D355-06114EF761F9}"/>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38" name="Rechte verbindingslijn 137">
                    <a:extLst>
                      <a:ext uri="{FF2B5EF4-FFF2-40B4-BE49-F238E27FC236}">
                        <a16:creationId xmlns:a16="http://schemas.microsoft.com/office/drawing/2014/main" id="{EAB64E9A-4BC4-4859-2637-F7DB657BF6F8}"/>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33" name="Pijl: rechts 132">
                  <a:extLst>
                    <a:ext uri="{FF2B5EF4-FFF2-40B4-BE49-F238E27FC236}">
                      <a16:creationId xmlns:a16="http://schemas.microsoft.com/office/drawing/2014/main" id="{A77BE8C4-0FF5-EFA9-BAE7-F2FC9E016A3E}"/>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nvGrpSpPr>
              <p:cNvPr id="122" name="Groep 121">
                <a:extLst>
                  <a:ext uri="{FF2B5EF4-FFF2-40B4-BE49-F238E27FC236}">
                    <a16:creationId xmlns:a16="http://schemas.microsoft.com/office/drawing/2014/main" id="{8BC6246C-BA3B-49D4-943B-316D19C25B21}"/>
                  </a:ext>
                </a:extLst>
              </p:cNvPr>
              <p:cNvGrpSpPr/>
              <p:nvPr userDrawn="1"/>
            </p:nvGrpSpPr>
            <p:grpSpPr>
              <a:xfrm>
                <a:off x="-2916763" y="460171"/>
                <a:ext cx="268738" cy="248381"/>
                <a:chOff x="-2916763" y="460171"/>
                <a:chExt cx="268738" cy="248381"/>
              </a:xfrm>
            </p:grpSpPr>
            <p:sp>
              <p:nvSpPr>
                <p:cNvPr id="123" name="Rechthoek 122">
                  <a:extLst>
                    <a:ext uri="{FF2B5EF4-FFF2-40B4-BE49-F238E27FC236}">
                      <a16:creationId xmlns:a16="http://schemas.microsoft.com/office/drawing/2014/main" id="{7F69BB64-CC3A-4EE9-DDBF-EF816A3AC077}"/>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05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nvGrpSpPr>
                <p:cNvPr id="124" name="Groep 123">
                  <a:extLst>
                    <a:ext uri="{FF2B5EF4-FFF2-40B4-BE49-F238E27FC236}">
                      <a16:creationId xmlns:a16="http://schemas.microsoft.com/office/drawing/2014/main" id="{5D3D9780-53CA-CBD4-9401-F93297449EF3}"/>
                    </a:ext>
                  </a:extLst>
                </p:cNvPr>
                <p:cNvGrpSpPr/>
                <p:nvPr userDrawn="1"/>
              </p:nvGrpSpPr>
              <p:grpSpPr>
                <a:xfrm>
                  <a:off x="-2866744" y="518074"/>
                  <a:ext cx="168701" cy="132575"/>
                  <a:chOff x="-2866744" y="518074"/>
                  <a:chExt cx="168701" cy="132575"/>
                </a:xfrm>
              </p:grpSpPr>
              <p:cxnSp>
                <p:nvCxnSpPr>
                  <p:cNvPr id="126" name="Rechte verbindingslijn 125">
                    <a:extLst>
                      <a:ext uri="{FF2B5EF4-FFF2-40B4-BE49-F238E27FC236}">
                        <a16:creationId xmlns:a16="http://schemas.microsoft.com/office/drawing/2014/main" id="{62688A54-DC28-3751-A259-C679C8EF9A5E}"/>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27" name="Rechte verbindingslijn 126">
                    <a:extLst>
                      <a:ext uri="{FF2B5EF4-FFF2-40B4-BE49-F238E27FC236}">
                        <a16:creationId xmlns:a16="http://schemas.microsoft.com/office/drawing/2014/main" id="{CD6866CC-BD11-3E8D-430A-4B0498DA5733}"/>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28" name="Rechte verbindingslijn 127">
                    <a:extLst>
                      <a:ext uri="{FF2B5EF4-FFF2-40B4-BE49-F238E27FC236}">
                        <a16:creationId xmlns:a16="http://schemas.microsoft.com/office/drawing/2014/main" id="{C04424A0-4EB0-FD6B-772C-EEC9B3D46FE4}"/>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29" name="Rechte verbindingslijn 128">
                    <a:extLst>
                      <a:ext uri="{FF2B5EF4-FFF2-40B4-BE49-F238E27FC236}">
                        <a16:creationId xmlns:a16="http://schemas.microsoft.com/office/drawing/2014/main" id="{9857D36A-C936-DE05-4ABD-9A060E4CB3F7}"/>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30" name="Rechte verbindingslijn 129">
                    <a:extLst>
                      <a:ext uri="{FF2B5EF4-FFF2-40B4-BE49-F238E27FC236}">
                        <a16:creationId xmlns:a16="http://schemas.microsoft.com/office/drawing/2014/main" id="{0ECE0A5B-C9E3-97A5-3115-3924439480F9}"/>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25" name="Pijl: rechts 124">
                  <a:extLst>
                    <a:ext uri="{FF2B5EF4-FFF2-40B4-BE49-F238E27FC236}">
                      <a16:creationId xmlns:a16="http://schemas.microsoft.com/office/drawing/2014/main" id="{93EC227C-4DB8-0EB2-0B1E-67D72B2514F2}"/>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grpSp>
          <p:nvGrpSpPr>
            <p:cNvPr id="107" name="Groep 106">
              <a:extLst>
                <a:ext uri="{FF2B5EF4-FFF2-40B4-BE49-F238E27FC236}">
                  <a16:creationId xmlns:a16="http://schemas.microsoft.com/office/drawing/2014/main" id="{6F49F599-C639-A0C1-D7A8-28E8039D20E2}"/>
                </a:ext>
              </a:extLst>
            </p:cNvPr>
            <p:cNvGrpSpPr/>
            <p:nvPr userDrawn="1"/>
          </p:nvGrpSpPr>
          <p:grpSpPr>
            <a:xfrm>
              <a:off x="-938434" y="4663037"/>
              <a:ext cx="627798" cy="576693"/>
              <a:chOff x="-1753862" y="6112775"/>
              <a:chExt cx="759635" cy="697798"/>
            </a:xfrm>
          </p:grpSpPr>
          <p:grpSp>
            <p:nvGrpSpPr>
              <p:cNvPr id="108" name="Inspireren">
                <a:extLst>
                  <a:ext uri="{FF2B5EF4-FFF2-40B4-BE49-F238E27FC236}">
                    <a16:creationId xmlns:a16="http://schemas.microsoft.com/office/drawing/2014/main" id="{DC89E76A-013C-2803-87C8-30739A06701C}"/>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110" name="Freeform 12">
                  <a:extLst>
                    <a:ext uri="{FF2B5EF4-FFF2-40B4-BE49-F238E27FC236}">
                      <a16:creationId xmlns:a16="http://schemas.microsoft.com/office/drawing/2014/main" id="{48179B57-8B24-7A07-F22D-5502143CEA35}"/>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a:ln>
                      <a:noFill/>
                    </a:ln>
                    <a:solidFill>
                      <a:srgbClr val="211F26"/>
                    </a:solidFill>
                    <a:effectLst/>
                    <a:uLnTx/>
                    <a:uFillTx/>
                    <a:latin typeface="Segoe UI" panose="020B0502040204020203" pitchFamily="34" charset="0"/>
                    <a:ea typeface="+mn-ea"/>
                    <a:cs typeface="+mn-cs"/>
                  </a:endParaRPr>
                </a:p>
              </p:txBody>
            </p:sp>
            <p:sp>
              <p:nvSpPr>
                <p:cNvPr id="111" name="Freeform 13">
                  <a:extLst>
                    <a:ext uri="{FF2B5EF4-FFF2-40B4-BE49-F238E27FC236}">
                      <a16:creationId xmlns:a16="http://schemas.microsoft.com/office/drawing/2014/main" id="{5A563012-E58D-FF7C-1BC1-16CF6D940EA4}"/>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a:ln>
                      <a:noFill/>
                    </a:ln>
                    <a:solidFill>
                      <a:srgbClr val="211F26"/>
                    </a:solidFill>
                    <a:effectLst/>
                    <a:uLnTx/>
                    <a:uFillTx/>
                    <a:latin typeface="Segoe UI" panose="020B0502040204020203" pitchFamily="34" charset="0"/>
                    <a:ea typeface="+mn-ea"/>
                    <a:cs typeface="+mn-cs"/>
                  </a:endParaRPr>
                </a:p>
              </p:txBody>
            </p:sp>
            <p:sp>
              <p:nvSpPr>
                <p:cNvPr id="112" name="Freeform 14">
                  <a:extLst>
                    <a:ext uri="{FF2B5EF4-FFF2-40B4-BE49-F238E27FC236}">
                      <a16:creationId xmlns:a16="http://schemas.microsoft.com/office/drawing/2014/main" id="{F5E14EC0-9577-BDC7-1F21-ED8228C8240C}"/>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a:ln>
                      <a:noFill/>
                    </a:ln>
                    <a:solidFill>
                      <a:srgbClr val="211F26"/>
                    </a:solidFill>
                    <a:effectLst/>
                    <a:uLnTx/>
                    <a:uFillTx/>
                    <a:latin typeface="Segoe UI" panose="020B0502040204020203" pitchFamily="34" charset="0"/>
                    <a:ea typeface="+mn-ea"/>
                    <a:cs typeface="+mn-cs"/>
                  </a:endParaRPr>
                </a:p>
              </p:txBody>
            </p:sp>
          </p:grpSp>
          <p:sp>
            <p:nvSpPr>
              <p:cNvPr id="109" name="Tekstvak 108">
                <a:extLst>
                  <a:ext uri="{FF2B5EF4-FFF2-40B4-BE49-F238E27FC236}">
                    <a16:creationId xmlns:a16="http://schemas.microsoft.com/office/drawing/2014/main" id="{22DD13A8-2818-7715-98D3-90A0AC2750F3}"/>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Tree>
    <p:extLst>
      <p:ext uri="{BB962C8B-B14F-4D97-AF65-F5344CB8AC3E}">
        <p14:creationId xmlns:p14="http://schemas.microsoft.com/office/powerpoint/2010/main" val="208905882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Tekst">
    <p:spTree>
      <p:nvGrpSpPr>
        <p:cNvPr id="1" name=""/>
        <p:cNvGrpSpPr/>
        <p:nvPr/>
      </p:nvGrpSpPr>
      <p:grpSpPr>
        <a:xfrm>
          <a:off x="0" y="0"/>
          <a:ext cx="0" cy="0"/>
          <a:chOff x="0" y="0"/>
          <a:chExt cx="0" cy="0"/>
        </a:xfrm>
      </p:grpSpPr>
      <p:sp>
        <p:nvSpPr>
          <p:cNvPr id="21" name="Rechthoek 20">
            <a:extLst>
              <a:ext uri="{FF2B5EF4-FFF2-40B4-BE49-F238E27FC236}">
                <a16:creationId xmlns:a16="http://schemas.microsoft.com/office/drawing/2014/main" id="{8778B65F-BF88-4C17-8B7E-1110F69AEE26}"/>
              </a:ext>
            </a:extLst>
          </p:cNvPr>
          <p:cNvSpPr/>
          <p:nvPr userDrawn="1"/>
        </p:nvSpPr>
        <p:spPr>
          <a:xfrm>
            <a:off x="0" y="-425941"/>
            <a:ext cx="421590"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600" b="0" i="0" u="none" strike="noStrike" kern="1200" cap="none" spc="0" normalizeH="0" baseline="0" noProof="0">
                <a:ln>
                  <a:noFill/>
                </a:ln>
                <a:solidFill>
                  <a:srgbClr val="F07F00"/>
                </a:solidFill>
                <a:effectLst/>
                <a:uLnTx/>
                <a:uFillTx/>
                <a:latin typeface="Calibri"/>
                <a:ea typeface="+mn-ea"/>
                <a:cs typeface="+mn-cs"/>
              </a:rPr>
              <a:t>Tekst</a:t>
            </a:r>
          </a:p>
        </p:txBody>
      </p:sp>
      <p:sp>
        <p:nvSpPr>
          <p:cNvPr id="7" name="Tijdelijke aanduiding voor tekst 6">
            <a:extLst>
              <a:ext uri="{FF2B5EF4-FFF2-40B4-BE49-F238E27FC236}">
                <a16:creationId xmlns:a16="http://schemas.microsoft.com/office/drawing/2014/main" id="{97C32B2A-67AA-E6D6-AE57-0F98725B06A3}"/>
              </a:ext>
            </a:extLst>
          </p:cNvPr>
          <p:cNvSpPr>
            <a:spLocks noGrp="1"/>
          </p:cNvSpPr>
          <p:nvPr>
            <p:ph type="body" sz="quarter" idx="21" hasCustomPrompt="1"/>
          </p:nvPr>
        </p:nvSpPr>
        <p:spPr>
          <a:xfrm>
            <a:off x="719139" y="1592263"/>
            <a:ext cx="10752136" cy="4240211"/>
          </a:xfrm>
        </p:spPr>
        <p:txBody>
          <a:bodyPr/>
          <a:lstStyle/>
          <a:p>
            <a:pPr lvl="0"/>
            <a:r>
              <a:rPr lang="nl-NL" noProof="0" err="1"/>
              <a:t>Bullet</a:t>
            </a:r>
            <a:endParaRPr lang="nl-NL" noProof="0"/>
          </a:p>
          <a:p>
            <a:pPr lvl="1"/>
            <a:r>
              <a:rPr lang="nl-NL" noProof="0"/>
              <a:t>Sub-</a:t>
            </a:r>
            <a:r>
              <a:rPr lang="nl-NL" noProof="0" err="1"/>
              <a:t>bullet</a:t>
            </a:r>
            <a:r>
              <a:rPr lang="nl-NL" noProof="0"/>
              <a:t> #1</a:t>
            </a:r>
          </a:p>
          <a:p>
            <a:pPr lvl="2"/>
            <a:r>
              <a:rPr lang="nl-NL" noProof="0"/>
              <a:t>Sub-</a:t>
            </a:r>
            <a:r>
              <a:rPr lang="nl-NL" noProof="0" err="1"/>
              <a:t>bullet</a:t>
            </a:r>
            <a:r>
              <a:rPr lang="nl-NL" noProof="0"/>
              <a:t> #2</a:t>
            </a:r>
          </a:p>
          <a:p>
            <a:pPr lvl="3"/>
            <a:r>
              <a:rPr lang="nl-NL" noProof="0"/>
              <a:t>Leestekst</a:t>
            </a:r>
          </a:p>
          <a:p>
            <a:pPr lvl="4"/>
            <a:r>
              <a:rPr lang="nl-NL" noProof="0"/>
              <a:t>Subtitel #1</a:t>
            </a:r>
          </a:p>
          <a:p>
            <a:pPr lvl="5"/>
            <a:r>
              <a:rPr lang="nl-NL" noProof="0"/>
              <a:t>Subtitel #2</a:t>
            </a:r>
          </a:p>
          <a:p>
            <a:pPr lvl="6"/>
            <a:r>
              <a:rPr lang="nl-NL" noProof="0"/>
              <a:t>Numerieke </a:t>
            </a:r>
            <a:r>
              <a:rPr lang="nl-NL" noProof="0" err="1"/>
              <a:t>bullet</a:t>
            </a:r>
            <a:endParaRPr lang="nl-NL" noProof="0"/>
          </a:p>
          <a:p>
            <a:pPr lvl="7"/>
            <a:r>
              <a:rPr lang="nl-NL" noProof="0"/>
              <a:t>Alfabetische </a:t>
            </a:r>
            <a:r>
              <a:rPr lang="nl-NL" noProof="0" err="1"/>
              <a:t>bullet</a:t>
            </a:r>
            <a:endParaRPr lang="nl-NL" noProof="0"/>
          </a:p>
          <a:p>
            <a:pPr lvl="8"/>
            <a:r>
              <a:rPr lang="nl-NL" noProof="0"/>
              <a:t>Bronvermelding</a:t>
            </a:r>
          </a:p>
        </p:txBody>
      </p:sp>
      <p:cxnSp>
        <p:nvCxnSpPr>
          <p:cNvPr id="5" name="Rechte verbindingslijn 4">
            <a:extLst>
              <a:ext uri="{FF2B5EF4-FFF2-40B4-BE49-F238E27FC236}">
                <a16:creationId xmlns:a16="http://schemas.microsoft.com/office/drawing/2014/main" id="{F26384FB-A652-FC03-18E6-536E1CA176D8}"/>
              </a:ext>
            </a:extLst>
          </p:cNvPr>
          <p:cNvCxnSpPr>
            <a:cxnSpLocks/>
          </p:cNvCxnSpPr>
          <p:nvPr userDrawn="1"/>
        </p:nvCxnSpPr>
        <p:spPr>
          <a:xfrm>
            <a:off x="377190" y="0"/>
            <a:ext cx="0" cy="633281"/>
          </a:xfrm>
          <a:prstGeom prst="line">
            <a:avLst/>
          </a:prstGeom>
          <a:ln w="6350" cap="rnd">
            <a:solidFill>
              <a:schemeClr val="accent1"/>
            </a:solidFill>
            <a:prstDash val="dash"/>
            <a:round/>
          </a:ln>
        </p:spPr>
        <p:style>
          <a:lnRef idx="1">
            <a:schemeClr val="accent1"/>
          </a:lnRef>
          <a:fillRef idx="0">
            <a:schemeClr val="accent1"/>
          </a:fillRef>
          <a:effectRef idx="0">
            <a:schemeClr val="accent1"/>
          </a:effectRef>
          <a:fontRef idx="minor">
            <a:schemeClr val="tx1"/>
          </a:fontRef>
        </p:style>
      </p:cxnSp>
      <p:sp>
        <p:nvSpPr>
          <p:cNvPr id="6" name="Ovaal 5">
            <a:extLst>
              <a:ext uri="{FF2B5EF4-FFF2-40B4-BE49-F238E27FC236}">
                <a16:creationId xmlns:a16="http://schemas.microsoft.com/office/drawing/2014/main" id="{98CE9D46-8A1A-D032-3A52-137E313BF1F2}"/>
              </a:ext>
            </a:extLst>
          </p:cNvPr>
          <p:cNvSpPr/>
          <p:nvPr userDrawn="1"/>
        </p:nvSpPr>
        <p:spPr>
          <a:xfrm>
            <a:off x="342899" y="633282"/>
            <a:ext cx="68582" cy="68580"/>
          </a:xfrm>
          <a:prstGeom prst="ellipse">
            <a:avLst/>
          </a:prstGeom>
          <a:gradFill flip="none" rotWithShape="1">
            <a:gsLst>
              <a:gs pos="0">
                <a:schemeClr val="accent1">
                  <a:lumMod val="5000"/>
                  <a:lumOff val="95000"/>
                </a:schemeClr>
              </a:gs>
              <a:gs pos="100000">
                <a:schemeClr val="accent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marL="0" marR="0" lvl="0" indent="0" algn="ctr" defTabSz="914400" rtl="0" eaLnBrk="1" fontAlgn="auto" latinLnBrk="0" hangingPunct="1">
              <a:lnSpc>
                <a:spcPct val="90000"/>
              </a:lnSpc>
              <a:spcBef>
                <a:spcPts val="200"/>
              </a:spcBef>
              <a:spcAft>
                <a:spcPts val="200"/>
              </a:spcAft>
              <a:buClrTx/>
              <a:buSzTx/>
              <a:buFontTx/>
              <a:buNone/>
              <a:tabLst/>
              <a:defRPr/>
            </a:pPr>
            <a:endParaRPr kumimoji="0" lang="nl-NL" sz="1600" b="0" i="0" u="none" strike="noStrike" kern="1200" cap="none" spc="0" normalizeH="0" baseline="0" noProof="0">
              <a:ln>
                <a:noFill/>
              </a:ln>
              <a:solidFill>
                <a:srgbClr val="FFFFFF"/>
              </a:solidFill>
              <a:effectLst/>
              <a:uLnTx/>
              <a:uFillTx/>
              <a:latin typeface="Calibri Light"/>
              <a:ea typeface="+mn-ea"/>
              <a:cs typeface="+mn-cs"/>
            </a:endParaRPr>
          </a:p>
        </p:txBody>
      </p:sp>
      <p:sp>
        <p:nvSpPr>
          <p:cNvPr id="8" name="Ovaal 7">
            <a:extLst>
              <a:ext uri="{FF2B5EF4-FFF2-40B4-BE49-F238E27FC236}">
                <a16:creationId xmlns:a16="http://schemas.microsoft.com/office/drawing/2014/main" id="{CA4907DC-9AB1-002F-58B3-04DF07E91A3D}"/>
              </a:ext>
            </a:extLst>
          </p:cNvPr>
          <p:cNvSpPr/>
          <p:nvPr userDrawn="1"/>
        </p:nvSpPr>
        <p:spPr>
          <a:xfrm>
            <a:off x="342899" y="633281"/>
            <a:ext cx="68582" cy="6858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marL="0" marR="0" lvl="0" indent="0" algn="ctr" defTabSz="914400" rtl="0" eaLnBrk="1" fontAlgn="auto" latinLnBrk="0" hangingPunct="1">
              <a:lnSpc>
                <a:spcPct val="90000"/>
              </a:lnSpc>
              <a:spcBef>
                <a:spcPts val="200"/>
              </a:spcBef>
              <a:spcAft>
                <a:spcPts val="200"/>
              </a:spcAft>
              <a:buClrTx/>
              <a:buSzTx/>
              <a:buFontTx/>
              <a:buNone/>
              <a:tabLst/>
              <a:defRPr/>
            </a:pPr>
            <a:endParaRPr kumimoji="0" lang="nl-NL" sz="1600" b="0" i="0" u="none" strike="noStrike" kern="1200" cap="none" spc="0" normalizeH="0" baseline="0" noProof="0">
              <a:ln>
                <a:noFill/>
              </a:ln>
              <a:solidFill>
                <a:srgbClr val="FFFFFF"/>
              </a:solidFill>
              <a:effectLst/>
              <a:uLnTx/>
              <a:uFillTx/>
              <a:latin typeface="Calibri Light"/>
              <a:ea typeface="+mn-ea"/>
              <a:cs typeface="+mn-cs"/>
            </a:endParaRPr>
          </a:p>
        </p:txBody>
      </p:sp>
      <p:sp>
        <p:nvSpPr>
          <p:cNvPr id="9" name="Titel 19">
            <a:extLst>
              <a:ext uri="{FF2B5EF4-FFF2-40B4-BE49-F238E27FC236}">
                <a16:creationId xmlns:a16="http://schemas.microsoft.com/office/drawing/2014/main" id="{BD38974E-977B-559C-9072-C85B31E13B83}"/>
              </a:ext>
            </a:extLst>
          </p:cNvPr>
          <p:cNvSpPr>
            <a:spLocks noGrp="1"/>
          </p:cNvSpPr>
          <p:nvPr>
            <p:ph type="title" hasCustomPrompt="1"/>
          </p:nvPr>
        </p:nvSpPr>
        <p:spPr>
          <a:xfrm>
            <a:off x="720000" y="874693"/>
            <a:ext cx="10751275" cy="369025"/>
          </a:xfrm>
        </p:spPr>
        <p:txBody>
          <a:bodyPr/>
          <a:lstStyle>
            <a:lvl1pPr>
              <a:defRPr/>
            </a:lvl1pPr>
          </a:lstStyle>
          <a:p>
            <a:r>
              <a:rPr lang="nl-NL"/>
              <a:t>Plaats titel hier</a:t>
            </a:r>
          </a:p>
        </p:txBody>
      </p:sp>
      <p:sp>
        <p:nvSpPr>
          <p:cNvPr id="10" name="Tijdelijke aanduiding voor tekst 22">
            <a:extLst>
              <a:ext uri="{FF2B5EF4-FFF2-40B4-BE49-F238E27FC236}">
                <a16:creationId xmlns:a16="http://schemas.microsoft.com/office/drawing/2014/main" id="{CF2550C1-9696-9644-8989-20F7825B656D}"/>
              </a:ext>
            </a:extLst>
          </p:cNvPr>
          <p:cNvSpPr>
            <a:spLocks noGrp="1"/>
          </p:cNvSpPr>
          <p:nvPr>
            <p:ph type="body" sz="quarter" idx="16" hasCustomPrompt="1"/>
          </p:nvPr>
        </p:nvSpPr>
        <p:spPr>
          <a:xfrm>
            <a:off x="719999" y="593368"/>
            <a:ext cx="10751273" cy="148383"/>
          </a:xfrm>
        </p:spPr>
        <p:txBody>
          <a:bodyPr/>
          <a:lstStyle>
            <a:lvl1pPr marL="0" indent="0">
              <a:buNone/>
              <a:defRPr sz="1200" cap="all" spc="300" baseline="0">
                <a:solidFill>
                  <a:schemeClr val="accent3"/>
                </a:solidFill>
                <a:latin typeface="+mj-lt"/>
              </a:defRPr>
            </a:lvl1pPr>
          </a:lstStyle>
          <a:p>
            <a:pPr lvl="0"/>
            <a:r>
              <a:rPr lang="nl-NL"/>
              <a:t>Plaats subtitel hier</a:t>
            </a:r>
          </a:p>
        </p:txBody>
      </p:sp>
      <p:sp>
        <p:nvSpPr>
          <p:cNvPr id="11" name="Tijdelijke aanduiding voor voettekst 10">
            <a:extLst>
              <a:ext uri="{FF2B5EF4-FFF2-40B4-BE49-F238E27FC236}">
                <a16:creationId xmlns:a16="http://schemas.microsoft.com/office/drawing/2014/main" id="{AAD46651-FC4A-600D-87FA-34D2903C4CA6}"/>
              </a:ext>
            </a:extLst>
          </p:cNvPr>
          <p:cNvSpPr>
            <a:spLocks noGrp="1"/>
          </p:cNvSpPr>
          <p:nvPr>
            <p:ph type="ftr" sz="quarter" idx="2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000" b="0" i="0" u="none" strike="noStrike" kern="1200" cap="none" spc="0" normalizeH="0" baseline="0" noProof="0">
                <a:ln>
                  <a:noFill/>
                </a:ln>
                <a:solidFill>
                  <a:srgbClr val="F07F00"/>
                </a:solidFill>
                <a:effectLst/>
                <a:uLnTx/>
                <a:uFillTx/>
                <a:latin typeface="Calibri Light"/>
                <a:ea typeface="+mn-ea"/>
                <a:cs typeface="Segoe UI Light" panose="020B0502040204020203" pitchFamily="34" charset="0"/>
              </a:rPr>
              <a:t>FME Template-set</a:t>
            </a:r>
          </a:p>
        </p:txBody>
      </p:sp>
      <p:sp>
        <p:nvSpPr>
          <p:cNvPr id="12" name="Tijdelijke aanduiding voor dianummer 11">
            <a:extLst>
              <a:ext uri="{FF2B5EF4-FFF2-40B4-BE49-F238E27FC236}">
                <a16:creationId xmlns:a16="http://schemas.microsoft.com/office/drawing/2014/main" id="{0E2EC70F-6CA4-77AA-92C8-962CCE97B3DF}"/>
              </a:ext>
            </a:extLst>
          </p:cNvPr>
          <p:cNvSpPr>
            <a:spLocks noGrp="1"/>
          </p:cNvSpPr>
          <p:nvPr>
            <p:ph type="sldNum" sz="quarter" idx="2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AF913-D76C-4808-B005-56643AABF049}" type="slidenum">
              <a:rPr kumimoji="0" lang="nl-NL" sz="1000" b="1" i="0" u="none" strike="noStrike" kern="1200" cap="none" spc="0" normalizeH="0" baseline="0" noProof="0" smtClean="0">
                <a:ln>
                  <a:noFill/>
                </a:ln>
                <a:solidFill>
                  <a:srgbClr val="F07F00"/>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nl-NL" sz="1000" b="1" i="0" u="none" strike="noStrike" kern="1200" cap="none" spc="0" normalizeH="0" baseline="0" noProof="0">
              <a:ln>
                <a:noFill/>
              </a:ln>
              <a:solidFill>
                <a:srgbClr val="F07F00"/>
              </a:solidFill>
              <a:effectLst/>
              <a:uLnTx/>
              <a:uFillTx/>
              <a:latin typeface="Calibri"/>
              <a:ea typeface="+mn-ea"/>
              <a:cs typeface="+mn-cs"/>
            </a:endParaRPr>
          </a:p>
        </p:txBody>
      </p:sp>
      <p:pic>
        <p:nvPicPr>
          <p:cNvPr id="14" name="Graphic 13">
            <a:extLst>
              <a:ext uri="{FF2B5EF4-FFF2-40B4-BE49-F238E27FC236}">
                <a16:creationId xmlns:a16="http://schemas.microsoft.com/office/drawing/2014/main" id="{F27D67C6-E147-802D-767B-0CAA61F18FE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785587" y="6140931"/>
            <a:ext cx="1830640" cy="455131"/>
          </a:xfrm>
          <a:prstGeom prst="rect">
            <a:avLst/>
          </a:prstGeom>
        </p:spPr>
      </p:pic>
      <p:grpSp>
        <p:nvGrpSpPr>
          <p:cNvPr id="15" name="INSTRUCTIE">
            <a:extLst>
              <a:ext uri="{FF2B5EF4-FFF2-40B4-BE49-F238E27FC236}">
                <a16:creationId xmlns:a16="http://schemas.microsoft.com/office/drawing/2014/main" id="{C180D51C-4143-405F-9340-DC86782A1C5A}"/>
              </a:ext>
            </a:extLst>
          </p:cNvPr>
          <p:cNvGrpSpPr/>
          <p:nvPr userDrawn="1"/>
        </p:nvGrpSpPr>
        <p:grpSpPr>
          <a:xfrm>
            <a:off x="-3786437" y="0"/>
            <a:ext cx="3693386" cy="5359349"/>
            <a:chOff x="-3786437" y="0"/>
            <a:chExt cx="3693386" cy="5359349"/>
          </a:xfrm>
        </p:grpSpPr>
        <p:sp>
          <p:nvSpPr>
            <p:cNvPr id="16" name="Rechthoek 15">
              <a:extLst>
                <a:ext uri="{FF2B5EF4-FFF2-40B4-BE49-F238E27FC236}">
                  <a16:creationId xmlns:a16="http://schemas.microsoft.com/office/drawing/2014/main" id="{325E5E58-07A6-BB39-0D9D-8E727A23E1EF}"/>
                </a:ext>
              </a:extLst>
            </p:cNvPr>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400" b="1" i="0" u="none" strike="noStrike" kern="1200" cap="all" spc="0" normalizeH="0" baseline="0" noProof="0">
                  <a:ln>
                    <a:noFill/>
                  </a:ln>
                  <a:solidFill>
                    <a:srgbClr val="F07F00"/>
                  </a:solidFill>
                  <a:effectLst/>
                  <a:uLnTx/>
                  <a:uFillTx/>
                  <a:latin typeface="Calibri" panose="020F0502020204030204" pitchFamily="34" charset="0"/>
                  <a:ea typeface="+mn-ea"/>
                  <a:cs typeface="Calibri" panose="020F0502020204030204" pitchFamily="34" charset="0"/>
                </a:rPr>
                <a:t>LIJSTNIVEAU kiezen</a:t>
              </a:r>
            </a:p>
          </p:txBody>
        </p:sp>
        <p:sp>
          <p:nvSpPr>
            <p:cNvPr id="17" name="Ovaal 16">
              <a:extLst>
                <a:ext uri="{FF2B5EF4-FFF2-40B4-BE49-F238E27FC236}">
                  <a16:creationId xmlns:a16="http://schemas.microsoft.com/office/drawing/2014/main" id="{0D5F65EA-BE5A-A818-B766-B3FBE9698F80}"/>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1</a:t>
              </a:r>
            </a:p>
          </p:txBody>
        </p:sp>
        <p:sp>
          <p:nvSpPr>
            <p:cNvPr id="18" name="Rechthoek 17">
              <a:extLst>
                <a:ext uri="{FF2B5EF4-FFF2-40B4-BE49-F238E27FC236}">
                  <a16:creationId xmlns:a16="http://schemas.microsoft.com/office/drawing/2014/main" id="{F299105E-251D-B63C-DA1F-5100C14D9F2B}"/>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177800" marR="0" lvl="0" indent="-177800" algn="l" defTabSz="914400" rtl="0" eaLnBrk="1" fontAlgn="auto" latinLnBrk="0" hangingPunct="1">
                <a:lnSpc>
                  <a:spcPct val="100000"/>
                </a:lnSpc>
                <a:spcBef>
                  <a:spcPts val="600"/>
                </a:spcBef>
                <a:spcAft>
                  <a:spcPts val="600"/>
                </a:spcAft>
                <a:buClr>
                  <a:srgbClr val="F07F00"/>
                </a:buClr>
                <a:buSzTx/>
                <a:buFont typeface="Calibri" panose="020F0502020204030204" pitchFamily="34" charset="0"/>
                <a:buChar char="•"/>
                <a:tabLst/>
                <a:defRPr/>
              </a:pPr>
              <a:r>
                <a:rPr kumimoji="0" lang="nl-NL" sz="1200" b="0" i="0" u="none" strike="noStrike" kern="0" cap="none" spc="0" normalizeH="0" baseline="0" noProof="0" err="1">
                  <a:ln>
                    <a:noFill/>
                  </a:ln>
                  <a:solidFill>
                    <a:srgbClr val="000000"/>
                  </a:solidFill>
                  <a:effectLst/>
                  <a:uLnTx/>
                  <a:uFillTx/>
                  <a:latin typeface="Calibri" panose="020F0502020204030204" pitchFamily="34" charset="0"/>
                  <a:ea typeface="+mn-ea"/>
                  <a:cs typeface="Calibri" panose="020F0502020204030204" pitchFamily="34" charset="0"/>
                </a:rPr>
                <a:t>Bullet</a:t>
              </a:r>
              <a:endPar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9" name="Ovaal 18">
              <a:extLst>
                <a:ext uri="{FF2B5EF4-FFF2-40B4-BE49-F238E27FC236}">
                  <a16:creationId xmlns:a16="http://schemas.microsoft.com/office/drawing/2014/main" id="{9A101041-AFF4-321E-9F85-464C854700FF}"/>
                </a:ext>
              </a:extLst>
            </p:cNvPr>
            <p:cNvSpPr/>
            <p:nvPr userDrawn="1"/>
          </p:nvSpPr>
          <p:spPr>
            <a:xfrm>
              <a:off x="-3604183" y="212876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2</a:t>
              </a:r>
            </a:p>
          </p:txBody>
        </p:sp>
        <p:sp>
          <p:nvSpPr>
            <p:cNvPr id="20" name="Rechthoek 19">
              <a:extLst>
                <a:ext uri="{FF2B5EF4-FFF2-40B4-BE49-F238E27FC236}">
                  <a16:creationId xmlns:a16="http://schemas.microsoft.com/office/drawing/2014/main" id="{240F0287-F795-C945-C85D-54FB37B73CAF}"/>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Gebruik onder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‘Start’</a:t>
              </a: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de </a:t>
              </a:r>
              <a:r>
                <a:rPr kumimoji="0" lang="nl-NL"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lijstniveau-knoppen</a:t>
              </a: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om een tekst niveau te kiezen. </a:t>
              </a:r>
              <a:b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Kies uit:</a:t>
              </a:r>
            </a:p>
          </p:txBody>
        </p:sp>
        <p:sp>
          <p:nvSpPr>
            <p:cNvPr id="22" name="Rechthoek 21">
              <a:extLst>
                <a:ext uri="{FF2B5EF4-FFF2-40B4-BE49-F238E27FC236}">
                  <a16:creationId xmlns:a16="http://schemas.microsoft.com/office/drawing/2014/main" id="{6C65B1C4-D37A-DB0D-7589-BF3BF12418BB}"/>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361950" marR="0" lvl="0" indent="-184150" algn="l" defTabSz="914400" rtl="0" eaLnBrk="1" fontAlgn="auto" latinLnBrk="0" hangingPunct="1">
                <a:lnSpc>
                  <a:spcPct val="100000"/>
                </a:lnSpc>
                <a:spcBef>
                  <a:spcPts val="600"/>
                </a:spcBef>
                <a:spcAft>
                  <a:spcPts val="600"/>
                </a:spcAft>
                <a:buClr>
                  <a:srgbClr val="000000"/>
                </a:buClr>
                <a:buSzTx/>
                <a:buFont typeface="Calibri" panose="020F0502020204030204" pitchFamily="34" charset="0"/>
                <a:buChar char="•"/>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Sub-</a:t>
              </a:r>
              <a:r>
                <a:rPr kumimoji="0" lang="nl-NL" sz="1200" b="0" i="0" u="none" strike="noStrike" kern="0" cap="none" spc="0" normalizeH="0" baseline="0" noProof="0" err="1">
                  <a:ln>
                    <a:noFill/>
                  </a:ln>
                  <a:solidFill>
                    <a:srgbClr val="000000"/>
                  </a:solidFill>
                  <a:effectLst/>
                  <a:uLnTx/>
                  <a:uFillTx/>
                  <a:latin typeface="Calibri" panose="020F0502020204030204" pitchFamily="34" charset="0"/>
                  <a:ea typeface="+mn-ea"/>
                  <a:cs typeface="Calibri" panose="020F0502020204030204" pitchFamily="34" charset="0"/>
                </a:rPr>
                <a:t>bullet</a:t>
              </a: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#1</a:t>
              </a:r>
            </a:p>
          </p:txBody>
        </p:sp>
        <p:sp>
          <p:nvSpPr>
            <p:cNvPr id="23" name="Ovaal 22">
              <a:extLst>
                <a:ext uri="{FF2B5EF4-FFF2-40B4-BE49-F238E27FC236}">
                  <a16:creationId xmlns:a16="http://schemas.microsoft.com/office/drawing/2014/main" id="{05F2948A-3D5C-4BD8-275C-677B89D6FBE3}"/>
                </a:ext>
              </a:extLst>
            </p:cNvPr>
            <p:cNvSpPr/>
            <p:nvPr userDrawn="1"/>
          </p:nvSpPr>
          <p:spPr>
            <a:xfrm>
              <a:off x="-3604183" y="242005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3</a:t>
              </a:r>
            </a:p>
          </p:txBody>
        </p:sp>
        <p:sp>
          <p:nvSpPr>
            <p:cNvPr id="24" name="Rechthoek 23">
              <a:extLst>
                <a:ext uri="{FF2B5EF4-FFF2-40B4-BE49-F238E27FC236}">
                  <a16:creationId xmlns:a16="http://schemas.microsoft.com/office/drawing/2014/main" id="{F84602AD-A30E-41DB-9A4A-453C75242C90}"/>
                </a:ext>
              </a:extLst>
            </p:cNvPr>
            <p:cNvSpPr/>
            <p:nvPr userDrawn="1"/>
          </p:nvSpPr>
          <p:spPr>
            <a:xfrm>
              <a:off x="-3319415" y="2420262"/>
              <a:ext cx="2949220" cy="180000"/>
            </a:xfrm>
            <a:prstGeom prst="rect">
              <a:avLst/>
            </a:prstGeom>
            <a:noFill/>
            <a:ln w="25400" cap="flat" cmpd="sng" algn="ctr">
              <a:noFill/>
              <a:prstDash val="solid"/>
            </a:ln>
            <a:effectLst/>
          </p:spPr>
          <p:txBody>
            <a:bodyPr lIns="0" tIns="0" rIns="0" bIns="0" rtlCol="0" anchor="ctr"/>
            <a:lstStyle/>
            <a:p>
              <a:pPr marL="539750" marR="0" lvl="0" indent="-177800" algn="l" defTabSz="914400" rtl="0" eaLnBrk="1" fontAlgn="auto" latinLnBrk="0" hangingPunct="1">
                <a:lnSpc>
                  <a:spcPct val="100000"/>
                </a:lnSpc>
                <a:spcBef>
                  <a:spcPts val="600"/>
                </a:spcBef>
                <a:spcAft>
                  <a:spcPts val="600"/>
                </a:spcAft>
                <a:buClr>
                  <a:srgbClr val="009FE3"/>
                </a:buClr>
                <a:buSzTx/>
                <a:buFont typeface="Calibri" panose="020F0502020204030204" pitchFamily="34" charset="0"/>
                <a:buChar char="–"/>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Sub-</a:t>
              </a:r>
              <a:r>
                <a:rPr kumimoji="0" lang="nl-NL" sz="1200" b="0" i="0" u="none" strike="noStrike" kern="0" cap="none" spc="0" normalizeH="0" baseline="0" noProof="0" err="1">
                  <a:ln>
                    <a:noFill/>
                  </a:ln>
                  <a:solidFill>
                    <a:srgbClr val="000000"/>
                  </a:solidFill>
                  <a:effectLst/>
                  <a:uLnTx/>
                  <a:uFillTx/>
                  <a:latin typeface="Calibri" panose="020F0502020204030204" pitchFamily="34" charset="0"/>
                  <a:ea typeface="+mn-ea"/>
                  <a:cs typeface="Calibri" panose="020F0502020204030204" pitchFamily="34" charset="0"/>
                </a:rPr>
                <a:t>bullet</a:t>
              </a: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#2</a:t>
              </a:r>
            </a:p>
          </p:txBody>
        </p:sp>
        <p:sp>
          <p:nvSpPr>
            <p:cNvPr id="25" name="Ovaal 24">
              <a:extLst>
                <a:ext uri="{FF2B5EF4-FFF2-40B4-BE49-F238E27FC236}">
                  <a16:creationId xmlns:a16="http://schemas.microsoft.com/office/drawing/2014/main" id="{CFC4C6DD-7AA9-62C5-0BBA-936B903DACDD}"/>
                </a:ext>
              </a:extLst>
            </p:cNvPr>
            <p:cNvSpPr/>
            <p:nvPr userDrawn="1"/>
          </p:nvSpPr>
          <p:spPr>
            <a:xfrm>
              <a:off x="-3604183" y="2711336"/>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4</a:t>
              </a:r>
            </a:p>
          </p:txBody>
        </p:sp>
        <p:sp>
          <p:nvSpPr>
            <p:cNvPr id="26" name="Rechthoek 25">
              <a:extLst>
                <a:ext uri="{FF2B5EF4-FFF2-40B4-BE49-F238E27FC236}">
                  <a16:creationId xmlns:a16="http://schemas.microsoft.com/office/drawing/2014/main" id="{66B67B17-16F3-BA0E-CB46-543BDFD69BA6}"/>
                </a:ext>
              </a:extLst>
            </p:cNvPr>
            <p:cNvSpPr/>
            <p:nvPr userDrawn="1"/>
          </p:nvSpPr>
          <p:spPr>
            <a:xfrm>
              <a:off x="-3319415" y="2711651"/>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F07F00"/>
                </a:buClr>
                <a:buSzTx/>
                <a:buFont typeface="Calibri" panose="020F0502020204030204" pitchFamily="34" charset="0"/>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Leestekst</a:t>
              </a:r>
            </a:p>
          </p:txBody>
        </p:sp>
        <p:sp>
          <p:nvSpPr>
            <p:cNvPr id="27" name="Ovaal 26">
              <a:extLst>
                <a:ext uri="{FF2B5EF4-FFF2-40B4-BE49-F238E27FC236}">
                  <a16:creationId xmlns:a16="http://schemas.microsoft.com/office/drawing/2014/main" id="{756E5D55-59B5-0555-CA54-94FA1FA46844}"/>
                </a:ext>
              </a:extLst>
            </p:cNvPr>
            <p:cNvSpPr/>
            <p:nvPr userDrawn="1"/>
          </p:nvSpPr>
          <p:spPr>
            <a:xfrm>
              <a:off x="-3604183" y="3002620"/>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5</a:t>
              </a:r>
            </a:p>
          </p:txBody>
        </p:sp>
        <p:sp>
          <p:nvSpPr>
            <p:cNvPr id="28" name="Rechthoek 27">
              <a:extLst>
                <a:ext uri="{FF2B5EF4-FFF2-40B4-BE49-F238E27FC236}">
                  <a16:creationId xmlns:a16="http://schemas.microsoft.com/office/drawing/2014/main" id="{279B44C2-5CCD-AC6C-610B-43F90D52803B}"/>
                </a:ext>
              </a:extLst>
            </p:cNvPr>
            <p:cNvSpPr/>
            <p:nvPr userDrawn="1"/>
          </p:nvSpPr>
          <p:spPr>
            <a:xfrm>
              <a:off x="-3319415" y="3003040"/>
              <a:ext cx="2949220" cy="180000"/>
            </a:xfrm>
            <a:prstGeom prst="rect">
              <a:avLst/>
            </a:prstGeom>
            <a:noFill/>
            <a:ln w="25400" cap="flat" cmpd="sng" algn="ctr">
              <a:noFill/>
              <a:prstDash val="solid"/>
            </a:ln>
            <a:effectLst/>
          </p:spPr>
          <p:txBody>
            <a:bodyPr lIns="0" tIns="0" rIns="0" bIns="0" rtlCol="0" anchor="ctr"/>
            <a:lstStyle/>
            <a:p>
              <a:pPr marL="0" marR="0" lvl="4" indent="0" algn="l" defTabSz="914400" rtl="0" eaLnBrk="1" fontAlgn="auto" latinLnBrk="0" hangingPunct="1">
                <a:lnSpc>
                  <a:spcPct val="90000"/>
                </a:lnSpc>
                <a:spcBef>
                  <a:spcPts val="600"/>
                </a:spcBef>
                <a:spcAft>
                  <a:spcPts val="600"/>
                </a:spcAft>
                <a:buClr>
                  <a:srgbClr val="F07F00"/>
                </a:buClr>
                <a:buSzTx/>
                <a:buFont typeface="Arial" panose="020B0604020202020204" pitchFamily="34" charset="0"/>
                <a:buNone/>
                <a:tabLst/>
                <a:defRPr/>
              </a:pPr>
              <a:r>
                <a:rPr kumimoji="0" lang="nl-NL" sz="1800" b="1" i="0" u="none" strike="noStrike" kern="1200" cap="none" spc="0" normalizeH="0" baseline="0" noProof="0">
                  <a:ln>
                    <a:noFill/>
                  </a:ln>
                  <a:solidFill>
                    <a:srgbClr val="F07F00"/>
                  </a:solidFill>
                  <a:effectLst/>
                  <a:uLnTx/>
                  <a:uFillTx/>
                  <a:latin typeface="Calibri"/>
                  <a:ea typeface="+mn-ea"/>
                  <a:cs typeface="+mn-cs"/>
                </a:rPr>
                <a:t>Subtitel #1</a:t>
              </a:r>
            </a:p>
          </p:txBody>
        </p:sp>
        <p:sp>
          <p:nvSpPr>
            <p:cNvPr id="29" name="Ovaal 28">
              <a:extLst>
                <a:ext uri="{FF2B5EF4-FFF2-40B4-BE49-F238E27FC236}">
                  <a16:creationId xmlns:a16="http://schemas.microsoft.com/office/drawing/2014/main" id="{3BA825DB-F659-B43E-52F6-6936EBCF01F0}"/>
                </a:ext>
              </a:extLst>
            </p:cNvPr>
            <p:cNvSpPr/>
            <p:nvPr userDrawn="1"/>
          </p:nvSpPr>
          <p:spPr>
            <a:xfrm>
              <a:off x="-3604183" y="329390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6</a:t>
              </a:r>
            </a:p>
          </p:txBody>
        </p:sp>
        <p:sp>
          <p:nvSpPr>
            <p:cNvPr id="30" name="Rechthoek 29">
              <a:extLst>
                <a:ext uri="{FF2B5EF4-FFF2-40B4-BE49-F238E27FC236}">
                  <a16:creationId xmlns:a16="http://schemas.microsoft.com/office/drawing/2014/main" id="{8066135A-AD82-4279-F830-C5726FA6FEA0}"/>
                </a:ext>
              </a:extLst>
            </p:cNvPr>
            <p:cNvSpPr/>
            <p:nvPr userDrawn="1"/>
          </p:nvSpPr>
          <p:spPr>
            <a:xfrm>
              <a:off x="-3319415" y="3585818"/>
              <a:ext cx="2949220" cy="180000"/>
            </a:xfrm>
            <a:prstGeom prst="rect">
              <a:avLst/>
            </a:prstGeom>
            <a:noFill/>
            <a:ln w="25400" cap="flat" cmpd="sng" algn="ctr">
              <a:noFill/>
              <a:prstDash val="solid"/>
            </a:ln>
            <a:effectLst/>
          </p:spPr>
          <p:txBody>
            <a:bodyPr lIns="0" tIns="0" rIns="0" bIns="0" rtlCol="0" anchor="ctr"/>
            <a:lstStyle/>
            <a:p>
              <a:pPr marL="266700" marR="0" lvl="0" indent="-266700" algn="l" defTabSz="914400" rtl="0" eaLnBrk="1" fontAlgn="auto" latinLnBrk="0" hangingPunct="1">
                <a:lnSpc>
                  <a:spcPct val="100000"/>
                </a:lnSpc>
                <a:spcBef>
                  <a:spcPts val="600"/>
                </a:spcBef>
                <a:spcAft>
                  <a:spcPts val="600"/>
                </a:spcAft>
                <a:buClr>
                  <a:srgbClr val="F07F00"/>
                </a:buClr>
                <a:buSzTx/>
                <a:buFont typeface="+mj-lt"/>
                <a:buAutoNum type="arabicPeriod"/>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Numerieke </a:t>
              </a:r>
              <a:r>
                <a:rPr kumimoji="0" lang="nl-NL" sz="1200" b="0" i="0" u="none" strike="noStrike" kern="0" cap="none" spc="0" normalizeH="0" baseline="0" noProof="0" err="1">
                  <a:ln>
                    <a:noFill/>
                  </a:ln>
                  <a:solidFill>
                    <a:srgbClr val="000000"/>
                  </a:solidFill>
                  <a:effectLst/>
                  <a:uLnTx/>
                  <a:uFillTx/>
                  <a:latin typeface="Calibri" panose="020F0502020204030204" pitchFamily="34" charset="0"/>
                  <a:ea typeface="+mn-ea"/>
                  <a:cs typeface="Calibri" panose="020F0502020204030204" pitchFamily="34" charset="0"/>
                </a:rPr>
                <a:t>bullet</a:t>
              </a:r>
              <a:endPar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31" name="Ovaal 30">
              <a:extLst>
                <a:ext uri="{FF2B5EF4-FFF2-40B4-BE49-F238E27FC236}">
                  <a16:creationId xmlns:a16="http://schemas.microsoft.com/office/drawing/2014/main" id="{00CB957C-F25C-B0C5-3FC8-6487AE35AE42}"/>
                </a:ext>
              </a:extLst>
            </p:cNvPr>
            <p:cNvSpPr/>
            <p:nvPr userDrawn="1"/>
          </p:nvSpPr>
          <p:spPr>
            <a:xfrm>
              <a:off x="-3604183" y="358518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7</a:t>
              </a:r>
            </a:p>
          </p:txBody>
        </p:sp>
        <p:sp>
          <p:nvSpPr>
            <p:cNvPr id="32" name="Rechthoek 31">
              <a:extLst>
                <a:ext uri="{FF2B5EF4-FFF2-40B4-BE49-F238E27FC236}">
                  <a16:creationId xmlns:a16="http://schemas.microsoft.com/office/drawing/2014/main" id="{D5335962-3D2E-5340-2554-E567B70E9A18}"/>
                </a:ext>
              </a:extLst>
            </p:cNvPr>
            <p:cNvSpPr/>
            <p:nvPr userDrawn="1"/>
          </p:nvSpPr>
          <p:spPr>
            <a:xfrm>
              <a:off x="-3325830" y="3877207"/>
              <a:ext cx="2949220" cy="180000"/>
            </a:xfrm>
            <a:prstGeom prst="rect">
              <a:avLst/>
            </a:prstGeom>
            <a:noFill/>
            <a:ln w="25400" cap="flat" cmpd="sng" algn="ctr">
              <a:noFill/>
              <a:prstDash val="solid"/>
            </a:ln>
            <a:effectLst/>
          </p:spPr>
          <p:txBody>
            <a:bodyPr lIns="0" tIns="0" rIns="0" bIns="0" rtlCol="0" anchor="ctr"/>
            <a:lstStyle/>
            <a:p>
              <a:pPr marL="266700" marR="0" lvl="0" indent="-266700" algn="l" defTabSz="914400" rtl="0" eaLnBrk="1" fontAlgn="auto" latinLnBrk="0" hangingPunct="1">
                <a:lnSpc>
                  <a:spcPct val="100000"/>
                </a:lnSpc>
                <a:spcBef>
                  <a:spcPts val="600"/>
                </a:spcBef>
                <a:spcAft>
                  <a:spcPts val="600"/>
                </a:spcAft>
                <a:buClr>
                  <a:srgbClr val="000000"/>
                </a:buClr>
                <a:buSzTx/>
                <a:buFont typeface="+mj-lt"/>
                <a:buAutoNum type="alphaLcPeriod"/>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Alfabetische </a:t>
              </a:r>
              <a:r>
                <a:rPr kumimoji="0" lang="nl-NL" sz="1200" b="0" i="0" u="none" strike="noStrike" kern="0" cap="none" spc="0" normalizeH="0" baseline="0" noProof="0" err="1">
                  <a:ln>
                    <a:noFill/>
                  </a:ln>
                  <a:solidFill>
                    <a:srgbClr val="000000"/>
                  </a:solidFill>
                  <a:effectLst/>
                  <a:uLnTx/>
                  <a:uFillTx/>
                  <a:latin typeface="Calibri" panose="020F0502020204030204" pitchFamily="34" charset="0"/>
                  <a:ea typeface="+mn-ea"/>
                  <a:cs typeface="Calibri" panose="020F0502020204030204" pitchFamily="34" charset="0"/>
                </a:rPr>
                <a:t>bullet</a:t>
              </a:r>
              <a:endPar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33" name="Ovaal 32">
              <a:extLst>
                <a:ext uri="{FF2B5EF4-FFF2-40B4-BE49-F238E27FC236}">
                  <a16:creationId xmlns:a16="http://schemas.microsoft.com/office/drawing/2014/main" id="{8B801289-FBEB-E667-10BC-E45CE7A1A4BB}"/>
                </a:ext>
              </a:extLst>
            </p:cNvPr>
            <p:cNvSpPr/>
            <p:nvPr userDrawn="1"/>
          </p:nvSpPr>
          <p:spPr>
            <a:xfrm>
              <a:off x="-3604183" y="387647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8</a:t>
              </a:r>
            </a:p>
          </p:txBody>
        </p:sp>
        <p:sp>
          <p:nvSpPr>
            <p:cNvPr id="34" name="Rechthoek 33">
              <a:extLst>
                <a:ext uri="{FF2B5EF4-FFF2-40B4-BE49-F238E27FC236}">
                  <a16:creationId xmlns:a16="http://schemas.microsoft.com/office/drawing/2014/main" id="{46CF8701-8D2D-2D79-14F1-16FFA523CFBA}"/>
                </a:ext>
              </a:extLst>
            </p:cNvPr>
            <p:cNvSpPr/>
            <p:nvPr userDrawn="1"/>
          </p:nvSpPr>
          <p:spPr>
            <a:xfrm>
              <a:off x="-3319415" y="4168594"/>
              <a:ext cx="2949220" cy="180000"/>
            </a:xfrm>
            <a:prstGeom prst="rect">
              <a:avLst/>
            </a:prstGeom>
            <a:noFill/>
            <a:ln w="25400" cap="flat" cmpd="sng" algn="ctr">
              <a:noFill/>
              <a:prstDash val="solid"/>
            </a:ln>
            <a:effectLst/>
          </p:spPr>
          <p:txBody>
            <a:bodyPr lIns="0" tIns="0" rIns="0" bIns="0" rtlCol="0" anchor="ctr"/>
            <a:lstStyle/>
            <a:p>
              <a:pPr marL="0" marR="0" lvl="8" indent="0" algn="l" defTabSz="914400" rtl="0" eaLnBrk="1" fontAlgn="auto" latinLnBrk="0" hangingPunct="1">
                <a:lnSpc>
                  <a:spcPct val="90000"/>
                </a:lnSpc>
                <a:spcBef>
                  <a:spcPts val="600"/>
                </a:spcBef>
                <a:spcAft>
                  <a:spcPts val="600"/>
                </a:spcAft>
                <a:buClr>
                  <a:srgbClr val="F07F00"/>
                </a:buClr>
                <a:buSzTx/>
                <a:buFont typeface="Arial" panose="020B0604020202020204" pitchFamily="34" charset="0"/>
                <a:buNone/>
                <a:tabLst/>
                <a:defRPr/>
              </a:pPr>
              <a:r>
                <a:rPr kumimoji="0" lang="nl-NL" sz="1000" b="0" i="1" u="none" strike="noStrike" kern="1200" cap="none" spc="0" normalizeH="0" baseline="0" noProof="0">
                  <a:ln>
                    <a:noFill/>
                  </a:ln>
                  <a:solidFill>
                    <a:srgbClr val="211F26"/>
                  </a:solidFill>
                  <a:effectLst/>
                  <a:uLnTx/>
                  <a:uFillTx/>
                  <a:latin typeface="Calibri Light"/>
                  <a:ea typeface="+mn-ea"/>
                  <a:cs typeface="+mn-cs"/>
                </a:rPr>
                <a:t>Bronvermelding</a:t>
              </a:r>
            </a:p>
          </p:txBody>
        </p:sp>
        <p:sp>
          <p:nvSpPr>
            <p:cNvPr id="35" name="Ovaal 34">
              <a:extLst>
                <a:ext uri="{FF2B5EF4-FFF2-40B4-BE49-F238E27FC236}">
                  <a16:creationId xmlns:a16="http://schemas.microsoft.com/office/drawing/2014/main" id="{09287F35-AACB-C8ED-5BAF-E113FFBD59D6}"/>
                </a:ext>
              </a:extLst>
            </p:cNvPr>
            <p:cNvSpPr/>
            <p:nvPr userDrawn="1"/>
          </p:nvSpPr>
          <p:spPr>
            <a:xfrm>
              <a:off x="-3604183" y="416859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9</a:t>
              </a:r>
            </a:p>
          </p:txBody>
        </p:sp>
        <p:sp>
          <p:nvSpPr>
            <p:cNvPr id="36" name="Rechthoek 35">
              <a:extLst>
                <a:ext uri="{FF2B5EF4-FFF2-40B4-BE49-F238E27FC236}">
                  <a16:creationId xmlns:a16="http://schemas.microsoft.com/office/drawing/2014/main" id="{87DA1B95-F226-DB1D-6A6C-ACAAA7A20829}"/>
                </a:ext>
              </a:extLst>
            </p:cNvPr>
            <p:cNvSpPr/>
            <p:nvPr userDrawn="1"/>
          </p:nvSpPr>
          <p:spPr>
            <a:xfrm>
              <a:off x="-3319415" y="3294429"/>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F07F00"/>
                </a:buClr>
                <a:buSzTx/>
                <a:buFont typeface="Calibri" panose="020F0502020204030204" pitchFamily="34" charset="0"/>
                <a:buNone/>
                <a:tabLst/>
                <a:defRPr/>
              </a:pPr>
              <a:r>
                <a:rPr kumimoji="0" lang="nl-NL" sz="1600" b="0" i="0" u="none" strike="noStrike" kern="1200" cap="none" spc="0" normalizeH="0" baseline="0" noProof="0">
                  <a:ln>
                    <a:noFill/>
                  </a:ln>
                  <a:solidFill>
                    <a:srgbClr val="211F26"/>
                  </a:solidFill>
                  <a:effectLst/>
                  <a:uLnTx/>
                  <a:uFillTx/>
                  <a:latin typeface="Calibri"/>
                  <a:ea typeface="+mn-ea"/>
                  <a:cs typeface="+mn-cs"/>
                </a:rPr>
                <a:t>Subtitel #2</a:t>
              </a:r>
            </a:p>
          </p:txBody>
        </p:sp>
        <p:sp>
          <p:nvSpPr>
            <p:cNvPr id="37" name="Rechthoek 36">
              <a:extLst>
                <a:ext uri="{FF2B5EF4-FFF2-40B4-BE49-F238E27FC236}">
                  <a16:creationId xmlns:a16="http://schemas.microsoft.com/office/drawing/2014/main" id="{4A20501B-8427-DC39-647F-5B0D72E7B156}"/>
                </a:ext>
              </a:extLst>
            </p:cNvPr>
            <p:cNvSpPr/>
            <p:nvPr userDrawn="1"/>
          </p:nvSpPr>
          <p:spPr>
            <a:xfrm>
              <a:off x="-3786437" y="4531349"/>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1" i="0" u="none" strike="noStrike" kern="1200" cap="all"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MEER WETEN?</a:t>
              </a:r>
              <a:br>
                <a:rPr kumimoji="0" lang="nl-NL" sz="1200" b="1" i="0" u="none" strike="noStrike" kern="1200" cap="all"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2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Ga naar de tab</a:t>
              </a:r>
              <a:r>
                <a:rPr kumimoji="0" lang="nl-NL" sz="1200" b="1" i="0" u="none" strike="noStrike" kern="1200" cap="all"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 'SLIDEBUILDER’ </a:t>
              </a:r>
              <a:r>
                <a:rPr kumimoji="0" lang="nl-NL" sz="12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en klik</a:t>
              </a:r>
              <a:br>
                <a:rPr kumimoji="0" lang="nl-NL" sz="12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2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op de knop </a:t>
              </a:r>
              <a:r>
                <a:rPr kumimoji="0" lang="nl-NL" sz="1200" b="1" i="0" u="none" strike="noStrike" kern="1200" cap="all"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nvGrpSpPr>
            <p:cNvPr id="38" name="ICOON_info">
              <a:extLst>
                <a:ext uri="{FF2B5EF4-FFF2-40B4-BE49-F238E27FC236}">
                  <a16:creationId xmlns:a16="http://schemas.microsoft.com/office/drawing/2014/main" id="{0BDC294C-9C9E-7C6C-F428-6983CCCF0827}"/>
                </a:ext>
              </a:extLst>
            </p:cNvPr>
            <p:cNvGrpSpPr/>
            <p:nvPr userDrawn="1"/>
          </p:nvGrpSpPr>
          <p:grpSpPr>
            <a:xfrm>
              <a:off x="-376736" y="4400186"/>
              <a:ext cx="283685" cy="283685"/>
              <a:chOff x="-510741" y="5913713"/>
              <a:chExt cx="267555" cy="267555"/>
            </a:xfrm>
          </p:grpSpPr>
          <p:sp>
            <p:nvSpPr>
              <p:cNvPr id="86" name="Ovaal 85">
                <a:extLst>
                  <a:ext uri="{FF2B5EF4-FFF2-40B4-BE49-F238E27FC236}">
                    <a16:creationId xmlns:a16="http://schemas.microsoft.com/office/drawing/2014/main" id="{614B90BF-FF81-6B64-1D21-94A55D0E5F97}"/>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endParaRPr kumimoji="0" lang="nl-NL" sz="1600" b="0" i="0" u="none" strike="noStrike" kern="1200" cap="all"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87" name="Graphic 163" descr="Informatie">
                <a:extLst>
                  <a:ext uri="{FF2B5EF4-FFF2-40B4-BE49-F238E27FC236}">
                    <a16:creationId xmlns:a16="http://schemas.microsoft.com/office/drawing/2014/main" id="{F1505B70-C093-DC8C-3590-7F65E086107A}"/>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20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nvGrpSpPr>
            <p:cNvPr id="39" name="VOORBEELD">
              <a:extLst>
                <a:ext uri="{FF2B5EF4-FFF2-40B4-BE49-F238E27FC236}">
                  <a16:creationId xmlns:a16="http://schemas.microsoft.com/office/drawing/2014/main" id="{9668B676-3659-7578-1D68-F49839505E2F}"/>
                </a:ext>
              </a:extLst>
            </p:cNvPr>
            <p:cNvGrpSpPr/>
            <p:nvPr userDrawn="1"/>
          </p:nvGrpSpPr>
          <p:grpSpPr>
            <a:xfrm>
              <a:off x="-3605171" y="458674"/>
              <a:ext cx="3234311" cy="558875"/>
              <a:chOff x="-3605171" y="458674"/>
              <a:chExt cx="3234311" cy="558875"/>
            </a:xfrm>
          </p:grpSpPr>
          <p:sp>
            <p:nvSpPr>
              <p:cNvPr id="46" name="Rechthoek 45">
                <a:extLst>
                  <a:ext uri="{FF2B5EF4-FFF2-40B4-BE49-F238E27FC236}">
                    <a16:creationId xmlns:a16="http://schemas.microsoft.com/office/drawing/2014/main" id="{1ED31DEA-7A41-FA9D-04C3-9091D84AA0A6}"/>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9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Start</a:t>
                </a:r>
              </a:p>
            </p:txBody>
          </p:sp>
          <p:sp>
            <p:nvSpPr>
              <p:cNvPr id="47" name="Rechthoek 46">
                <a:extLst>
                  <a:ext uri="{FF2B5EF4-FFF2-40B4-BE49-F238E27FC236}">
                    <a16:creationId xmlns:a16="http://schemas.microsoft.com/office/drawing/2014/main" id="{4DC881A3-49C0-390F-E127-4151B2EC0C0C}"/>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nvGrpSpPr>
              <p:cNvPr id="48" name="Groep 47">
                <a:extLst>
                  <a:ext uri="{FF2B5EF4-FFF2-40B4-BE49-F238E27FC236}">
                    <a16:creationId xmlns:a16="http://schemas.microsoft.com/office/drawing/2014/main" id="{847E4D97-60FC-CA01-41BE-F143A8B9AE0A}"/>
                  </a:ext>
                </a:extLst>
              </p:cNvPr>
              <p:cNvGrpSpPr/>
              <p:nvPr userDrawn="1"/>
            </p:nvGrpSpPr>
            <p:grpSpPr>
              <a:xfrm>
                <a:off x="-3386247" y="830871"/>
                <a:ext cx="139423" cy="109566"/>
                <a:chOff x="-2866744" y="827071"/>
                <a:chExt cx="168701" cy="132575"/>
              </a:xfrm>
            </p:grpSpPr>
            <p:grpSp>
              <p:nvGrpSpPr>
                <p:cNvPr id="79" name="Groep 78">
                  <a:extLst>
                    <a:ext uri="{FF2B5EF4-FFF2-40B4-BE49-F238E27FC236}">
                      <a16:creationId xmlns:a16="http://schemas.microsoft.com/office/drawing/2014/main" id="{326D32AE-1E27-7895-0290-1A1C1ABB3E26}"/>
                    </a:ext>
                  </a:extLst>
                </p:cNvPr>
                <p:cNvGrpSpPr/>
                <p:nvPr userDrawn="1"/>
              </p:nvGrpSpPr>
              <p:grpSpPr>
                <a:xfrm>
                  <a:off x="-2866744" y="827071"/>
                  <a:ext cx="168701" cy="132575"/>
                  <a:chOff x="-2866744" y="827071"/>
                  <a:chExt cx="168701" cy="132575"/>
                </a:xfrm>
              </p:grpSpPr>
              <p:cxnSp>
                <p:nvCxnSpPr>
                  <p:cNvPr id="81" name="Rechte verbindingslijn 80">
                    <a:extLst>
                      <a:ext uri="{FF2B5EF4-FFF2-40B4-BE49-F238E27FC236}">
                        <a16:creationId xmlns:a16="http://schemas.microsoft.com/office/drawing/2014/main" id="{50BAD822-EB1D-1D81-5219-E1F3B12477BE}"/>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82" name="Rechte verbindingslijn 81">
                    <a:extLst>
                      <a:ext uri="{FF2B5EF4-FFF2-40B4-BE49-F238E27FC236}">
                        <a16:creationId xmlns:a16="http://schemas.microsoft.com/office/drawing/2014/main" id="{BD51A774-2F83-9FDF-39FD-546C1D847F92}"/>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83" name="Rechte verbindingslijn 82">
                    <a:extLst>
                      <a:ext uri="{FF2B5EF4-FFF2-40B4-BE49-F238E27FC236}">
                        <a16:creationId xmlns:a16="http://schemas.microsoft.com/office/drawing/2014/main" id="{FFE49852-3493-12E1-FAA1-83EE71A7E559}"/>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84" name="Rechte verbindingslijn 83">
                    <a:extLst>
                      <a:ext uri="{FF2B5EF4-FFF2-40B4-BE49-F238E27FC236}">
                        <a16:creationId xmlns:a16="http://schemas.microsoft.com/office/drawing/2014/main" id="{A6FEA6ED-9C33-07D1-643A-CA1C56036EFE}"/>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85" name="Rechte verbindingslijn 84">
                    <a:extLst>
                      <a:ext uri="{FF2B5EF4-FFF2-40B4-BE49-F238E27FC236}">
                        <a16:creationId xmlns:a16="http://schemas.microsoft.com/office/drawing/2014/main" id="{027BD66B-6F66-9024-956D-CBF22CE93C52}"/>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80" name="Pijl: rechts 79">
                  <a:extLst>
                    <a:ext uri="{FF2B5EF4-FFF2-40B4-BE49-F238E27FC236}">
                      <a16:creationId xmlns:a16="http://schemas.microsoft.com/office/drawing/2014/main" id="{921BA85E-CA4B-E3DA-F4B4-D0AFE53173D3}"/>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nvGrpSpPr>
              <p:cNvPr id="49" name="Groep 48">
                <a:extLst>
                  <a:ext uri="{FF2B5EF4-FFF2-40B4-BE49-F238E27FC236}">
                    <a16:creationId xmlns:a16="http://schemas.microsoft.com/office/drawing/2014/main" id="{D6BABE7E-12A4-8938-4966-850539142B62}"/>
                  </a:ext>
                </a:extLst>
              </p:cNvPr>
              <p:cNvGrpSpPr/>
              <p:nvPr userDrawn="1"/>
            </p:nvGrpSpPr>
            <p:grpSpPr>
              <a:xfrm>
                <a:off x="-3605171" y="830871"/>
                <a:ext cx="139423" cy="109566"/>
                <a:chOff x="-2866744" y="518074"/>
                <a:chExt cx="168701" cy="132575"/>
              </a:xfrm>
            </p:grpSpPr>
            <p:grpSp>
              <p:nvGrpSpPr>
                <p:cNvPr id="72" name="Groep 71">
                  <a:extLst>
                    <a:ext uri="{FF2B5EF4-FFF2-40B4-BE49-F238E27FC236}">
                      <a16:creationId xmlns:a16="http://schemas.microsoft.com/office/drawing/2014/main" id="{59D2DAAE-B682-233E-0A64-FF765C5F21CA}"/>
                    </a:ext>
                  </a:extLst>
                </p:cNvPr>
                <p:cNvGrpSpPr/>
                <p:nvPr userDrawn="1"/>
              </p:nvGrpSpPr>
              <p:grpSpPr>
                <a:xfrm>
                  <a:off x="-2866744" y="518074"/>
                  <a:ext cx="168701" cy="132575"/>
                  <a:chOff x="-2866744" y="518074"/>
                  <a:chExt cx="168701" cy="132575"/>
                </a:xfrm>
              </p:grpSpPr>
              <p:cxnSp>
                <p:nvCxnSpPr>
                  <p:cNvPr id="74" name="Rechte verbindingslijn 73">
                    <a:extLst>
                      <a:ext uri="{FF2B5EF4-FFF2-40B4-BE49-F238E27FC236}">
                        <a16:creationId xmlns:a16="http://schemas.microsoft.com/office/drawing/2014/main" id="{F4D7FF68-C26A-9A9B-305B-5E98A79BA448}"/>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75" name="Rechte verbindingslijn 74">
                    <a:extLst>
                      <a:ext uri="{FF2B5EF4-FFF2-40B4-BE49-F238E27FC236}">
                        <a16:creationId xmlns:a16="http://schemas.microsoft.com/office/drawing/2014/main" id="{6547CE20-A0EE-1262-A065-89F3EC0E8681}"/>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76" name="Rechte verbindingslijn 75">
                    <a:extLst>
                      <a:ext uri="{FF2B5EF4-FFF2-40B4-BE49-F238E27FC236}">
                        <a16:creationId xmlns:a16="http://schemas.microsoft.com/office/drawing/2014/main" id="{8F29A62A-4764-F088-BC76-DFE6923FD7C4}"/>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77" name="Rechte verbindingslijn 76">
                    <a:extLst>
                      <a:ext uri="{FF2B5EF4-FFF2-40B4-BE49-F238E27FC236}">
                        <a16:creationId xmlns:a16="http://schemas.microsoft.com/office/drawing/2014/main" id="{D30BFC6F-5AB5-F01E-D07F-AD5EB34A0D4E}"/>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78" name="Rechte verbindingslijn 77">
                    <a:extLst>
                      <a:ext uri="{FF2B5EF4-FFF2-40B4-BE49-F238E27FC236}">
                        <a16:creationId xmlns:a16="http://schemas.microsoft.com/office/drawing/2014/main" id="{FF0EAE66-4E38-AE27-420B-AA4EF634345D}"/>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73" name="Pijl: rechts 72">
                  <a:extLst>
                    <a:ext uri="{FF2B5EF4-FFF2-40B4-BE49-F238E27FC236}">
                      <a16:creationId xmlns:a16="http://schemas.microsoft.com/office/drawing/2014/main" id="{C3594536-3188-B531-C99D-B8524E4A41E1}"/>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cxnSp>
            <p:nvCxnSpPr>
              <p:cNvPr id="50" name="Rechte verbindingslijn 49">
                <a:extLst>
                  <a:ext uri="{FF2B5EF4-FFF2-40B4-BE49-F238E27FC236}">
                    <a16:creationId xmlns:a16="http://schemas.microsoft.com/office/drawing/2014/main" id="{A4B89E4B-E88F-0248-DEAB-E371B38B23AB}"/>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51" name="Rechte verbindingslijn 50">
                <a:extLst>
                  <a:ext uri="{FF2B5EF4-FFF2-40B4-BE49-F238E27FC236}">
                    <a16:creationId xmlns:a16="http://schemas.microsoft.com/office/drawing/2014/main" id="{306E4B85-7C5F-8B84-873C-13832FBE4B1E}"/>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52" name="Rechthoek 51">
                <a:extLst>
                  <a:ext uri="{FF2B5EF4-FFF2-40B4-BE49-F238E27FC236}">
                    <a16:creationId xmlns:a16="http://schemas.microsoft.com/office/drawing/2014/main" id="{95700BBD-E7F8-7B16-3449-2E393332E039}"/>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Lijstniveau verlagen</a:t>
                </a:r>
              </a:p>
            </p:txBody>
          </p:sp>
          <p:sp>
            <p:nvSpPr>
              <p:cNvPr id="53" name="Rechthoek 52">
                <a:extLst>
                  <a:ext uri="{FF2B5EF4-FFF2-40B4-BE49-F238E27FC236}">
                    <a16:creationId xmlns:a16="http://schemas.microsoft.com/office/drawing/2014/main" id="{20F1E660-B49B-2FFA-6D94-0A30139479F6}"/>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Lijstniveau verhogen</a:t>
                </a:r>
              </a:p>
            </p:txBody>
          </p:sp>
          <p:grpSp>
            <p:nvGrpSpPr>
              <p:cNvPr id="54" name="Groep 53">
                <a:extLst>
                  <a:ext uri="{FF2B5EF4-FFF2-40B4-BE49-F238E27FC236}">
                    <a16:creationId xmlns:a16="http://schemas.microsoft.com/office/drawing/2014/main" id="{A88CCFB7-6552-4029-8C68-EAE27E50012C}"/>
                  </a:ext>
                </a:extLst>
              </p:cNvPr>
              <p:cNvGrpSpPr/>
              <p:nvPr userDrawn="1"/>
            </p:nvGrpSpPr>
            <p:grpSpPr>
              <a:xfrm>
                <a:off x="-2916763" y="769168"/>
                <a:ext cx="268738" cy="248381"/>
                <a:chOff x="-2916763" y="769168"/>
                <a:chExt cx="268738" cy="248381"/>
              </a:xfrm>
            </p:grpSpPr>
            <p:sp>
              <p:nvSpPr>
                <p:cNvPr id="64" name="Rechthoek 63">
                  <a:extLst>
                    <a:ext uri="{FF2B5EF4-FFF2-40B4-BE49-F238E27FC236}">
                      <a16:creationId xmlns:a16="http://schemas.microsoft.com/office/drawing/2014/main" id="{BA3D1CEC-6A4E-5D47-BFFB-EBE80E5EDF62}"/>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05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nvGrpSpPr>
                <p:cNvPr id="65" name="Groep 64">
                  <a:extLst>
                    <a:ext uri="{FF2B5EF4-FFF2-40B4-BE49-F238E27FC236}">
                      <a16:creationId xmlns:a16="http://schemas.microsoft.com/office/drawing/2014/main" id="{1960EB2D-25CE-CF04-A26C-7E0640EC242F}"/>
                    </a:ext>
                  </a:extLst>
                </p:cNvPr>
                <p:cNvGrpSpPr/>
                <p:nvPr userDrawn="1"/>
              </p:nvGrpSpPr>
              <p:grpSpPr>
                <a:xfrm>
                  <a:off x="-2866744" y="827071"/>
                  <a:ext cx="168701" cy="132575"/>
                  <a:chOff x="-2866744" y="827071"/>
                  <a:chExt cx="168701" cy="132575"/>
                </a:xfrm>
              </p:grpSpPr>
              <p:cxnSp>
                <p:nvCxnSpPr>
                  <p:cNvPr id="67" name="Rechte verbindingslijn 66">
                    <a:extLst>
                      <a:ext uri="{FF2B5EF4-FFF2-40B4-BE49-F238E27FC236}">
                        <a16:creationId xmlns:a16="http://schemas.microsoft.com/office/drawing/2014/main" id="{25966221-8133-5524-30C9-56E49B945CC7}"/>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68" name="Rechte verbindingslijn 67">
                    <a:extLst>
                      <a:ext uri="{FF2B5EF4-FFF2-40B4-BE49-F238E27FC236}">
                        <a16:creationId xmlns:a16="http://schemas.microsoft.com/office/drawing/2014/main" id="{4B04D23C-5124-D000-1634-167519B6C2F1}"/>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69" name="Rechte verbindingslijn 68">
                    <a:extLst>
                      <a:ext uri="{FF2B5EF4-FFF2-40B4-BE49-F238E27FC236}">
                        <a16:creationId xmlns:a16="http://schemas.microsoft.com/office/drawing/2014/main" id="{2D6048EE-76BE-2C72-9EAF-59334D0A2F5C}"/>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70" name="Rechte verbindingslijn 69">
                    <a:extLst>
                      <a:ext uri="{FF2B5EF4-FFF2-40B4-BE49-F238E27FC236}">
                        <a16:creationId xmlns:a16="http://schemas.microsoft.com/office/drawing/2014/main" id="{8066790C-AC61-314B-0216-D9D001483CAB}"/>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71" name="Rechte verbindingslijn 70">
                    <a:extLst>
                      <a:ext uri="{FF2B5EF4-FFF2-40B4-BE49-F238E27FC236}">
                        <a16:creationId xmlns:a16="http://schemas.microsoft.com/office/drawing/2014/main" id="{F8C4B9B1-F00A-5330-6FC7-A98DFFD81165}"/>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66" name="Pijl: rechts 65">
                  <a:extLst>
                    <a:ext uri="{FF2B5EF4-FFF2-40B4-BE49-F238E27FC236}">
                      <a16:creationId xmlns:a16="http://schemas.microsoft.com/office/drawing/2014/main" id="{C2DB5DA1-4707-F7D2-4B6D-5E029CE90CBF}"/>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nvGrpSpPr>
              <p:cNvPr id="55" name="Groep 54">
                <a:extLst>
                  <a:ext uri="{FF2B5EF4-FFF2-40B4-BE49-F238E27FC236}">
                    <a16:creationId xmlns:a16="http://schemas.microsoft.com/office/drawing/2014/main" id="{E1B557C8-14F8-EAB8-4D43-E385F7270BC7}"/>
                  </a:ext>
                </a:extLst>
              </p:cNvPr>
              <p:cNvGrpSpPr/>
              <p:nvPr userDrawn="1"/>
            </p:nvGrpSpPr>
            <p:grpSpPr>
              <a:xfrm>
                <a:off x="-2916763" y="460171"/>
                <a:ext cx="268738" cy="248381"/>
                <a:chOff x="-2916763" y="460171"/>
                <a:chExt cx="268738" cy="248381"/>
              </a:xfrm>
            </p:grpSpPr>
            <p:sp>
              <p:nvSpPr>
                <p:cNvPr id="56" name="Rechthoek 55">
                  <a:extLst>
                    <a:ext uri="{FF2B5EF4-FFF2-40B4-BE49-F238E27FC236}">
                      <a16:creationId xmlns:a16="http://schemas.microsoft.com/office/drawing/2014/main" id="{0E4ABA65-D907-A684-5B5E-22333978A478}"/>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05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nvGrpSpPr>
                <p:cNvPr id="57" name="Groep 56">
                  <a:extLst>
                    <a:ext uri="{FF2B5EF4-FFF2-40B4-BE49-F238E27FC236}">
                      <a16:creationId xmlns:a16="http://schemas.microsoft.com/office/drawing/2014/main" id="{60D9FD66-BC5D-8405-306F-B4BBA8F0F013}"/>
                    </a:ext>
                  </a:extLst>
                </p:cNvPr>
                <p:cNvGrpSpPr/>
                <p:nvPr userDrawn="1"/>
              </p:nvGrpSpPr>
              <p:grpSpPr>
                <a:xfrm>
                  <a:off x="-2866744" y="518074"/>
                  <a:ext cx="168701" cy="132575"/>
                  <a:chOff x="-2866744" y="518074"/>
                  <a:chExt cx="168701" cy="132575"/>
                </a:xfrm>
              </p:grpSpPr>
              <p:cxnSp>
                <p:nvCxnSpPr>
                  <p:cNvPr id="59" name="Rechte verbindingslijn 58">
                    <a:extLst>
                      <a:ext uri="{FF2B5EF4-FFF2-40B4-BE49-F238E27FC236}">
                        <a16:creationId xmlns:a16="http://schemas.microsoft.com/office/drawing/2014/main" id="{0E4EEC93-FB4D-B9BA-5E6B-41D2B8CDCA8B}"/>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60" name="Rechte verbindingslijn 59">
                    <a:extLst>
                      <a:ext uri="{FF2B5EF4-FFF2-40B4-BE49-F238E27FC236}">
                        <a16:creationId xmlns:a16="http://schemas.microsoft.com/office/drawing/2014/main" id="{8738B586-A0AC-6D43-8B0A-5EF9724B537C}"/>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61" name="Rechte verbindingslijn 60">
                    <a:extLst>
                      <a:ext uri="{FF2B5EF4-FFF2-40B4-BE49-F238E27FC236}">
                        <a16:creationId xmlns:a16="http://schemas.microsoft.com/office/drawing/2014/main" id="{920BE74D-13F0-4A46-D44B-8356393D8105}"/>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62" name="Rechte verbindingslijn 61">
                    <a:extLst>
                      <a:ext uri="{FF2B5EF4-FFF2-40B4-BE49-F238E27FC236}">
                        <a16:creationId xmlns:a16="http://schemas.microsoft.com/office/drawing/2014/main" id="{5856029C-EEAB-2711-33F0-39F20C8CF315}"/>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63" name="Rechte verbindingslijn 62">
                    <a:extLst>
                      <a:ext uri="{FF2B5EF4-FFF2-40B4-BE49-F238E27FC236}">
                        <a16:creationId xmlns:a16="http://schemas.microsoft.com/office/drawing/2014/main" id="{080C6F5C-4E2C-6784-977C-397C40157566}"/>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58" name="Pijl: rechts 57">
                  <a:extLst>
                    <a:ext uri="{FF2B5EF4-FFF2-40B4-BE49-F238E27FC236}">
                      <a16:creationId xmlns:a16="http://schemas.microsoft.com/office/drawing/2014/main" id="{9CCD682B-41AD-6D24-05F8-4952A29192A8}"/>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grpSp>
          <p:nvGrpSpPr>
            <p:cNvPr id="40" name="Groep 39">
              <a:extLst>
                <a:ext uri="{FF2B5EF4-FFF2-40B4-BE49-F238E27FC236}">
                  <a16:creationId xmlns:a16="http://schemas.microsoft.com/office/drawing/2014/main" id="{0CF53ECC-1B29-8636-1764-526FA7DB1836}"/>
                </a:ext>
              </a:extLst>
            </p:cNvPr>
            <p:cNvGrpSpPr/>
            <p:nvPr userDrawn="1"/>
          </p:nvGrpSpPr>
          <p:grpSpPr>
            <a:xfrm>
              <a:off x="-938434" y="4663037"/>
              <a:ext cx="627798" cy="576693"/>
              <a:chOff x="-1753862" y="6112775"/>
              <a:chExt cx="759635" cy="697798"/>
            </a:xfrm>
          </p:grpSpPr>
          <p:grpSp>
            <p:nvGrpSpPr>
              <p:cNvPr id="41" name="Inspireren">
                <a:extLst>
                  <a:ext uri="{FF2B5EF4-FFF2-40B4-BE49-F238E27FC236}">
                    <a16:creationId xmlns:a16="http://schemas.microsoft.com/office/drawing/2014/main" id="{77E1923C-23BF-B629-0485-9D089EFB91A5}"/>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43" name="Freeform 12">
                  <a:extLst>
                    <a:ext uri="{FF2B5EF4-FFF2-40B4-BE49-F238E27FC236}">
                      <a16:creationId xmlns:a16="http://schemas.microsoft.com/office/drawing/2014/main" id="{36C6A366-FFB4-6453-FCBC-BE2EEF2BDE5C}"/>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a:ln>
                      <a:noFill/>
                    </a:ln>
                    <a:solidFill>
                      <a:srgbClr val="211F26"/>
                    </a:solidFill>
                    <a:effectLst/>
                    <a:uLnTx/>
                    <a:uFillTx/>
                    <a:latin typeface="Segoe UI" panose="020B0502040204020203" pitchFamily="34" charset="0"/>
                    <a:ea typeface="+mn-ea"/>
                    <a:cs typeface="+mn-cs"/>
                  </a:endParaRPr>
                </a:p>
              </p:txBody>
            </p:sp>
            <p:sp>
              <p:nvSpPr>
                <p:cNvPr id="44" name="Freeform 13">
                  <a:extLst>
                    <a:ext uri="{FF2B5EF4-FFF2-40B4-BE49-F238E27FC236}">
                      <a16:creationId xmlns:a16="http://schemas.microsoft.com/office/drawing/2014/main" id="{BDD0D15D-A5EB-6523-DEF4-9FE0F44AB5F0}"/>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a:ln>
                      <a:noFill/>
                    </a:ln>
                    <a:solidFill>
                      <a:srgbClr val="211F26"/>
                    </a:solidFill>
                    <a:effectLst/>
                    <a:uLnTx/>
                    <a:uFillTx/>
                    <a:latin typeface="Segoe UI" panose="020B0502040204020203" pitchFamily="34" charset="0"/>
                    <a:ea typeface="+mn-ea"/>
                    <a:cs typeface="+mn-cs"/>
                  </a:endParaRPr>
                </a:p>
              </p:txBody>
            </p:sp>
            <p:sp>
              <p:nvSpPr>
                <p:cNvPr id="45" name="Freeform 14">
                  <a:extLst>
                    <a:ext uri="{FF2B5EF4-FFF2-40B4-BE49-F238E27FC236}">
                      <a16:creationId xmlns:a16="http://schemas.microsoft.com/office/drawing/2014/main" id="{1D2E2019-5AEB-9C02-86B4-CD75ECC672DE}"/>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a:ln>
                      <a:noFill/>
                    </a:ln>
                    <a:solidFill>
                      <a:srgbClr val="211F26"/>
                    </a:solidFill>
                    <a:effectLst/>
                    <a:uLnTx/>
                    <a:uFillTx/>
                    <a:latin typeface="Segoe UI" panose="020B0502040204020203" pitchFamily="34" charset="0"/>
                    <a:ea typeface="+mn-ea"/>
                    <a:cs typeface="+mn-cs"/>
                  </a:endParaRPr>
                </a:p>
              </p:txBody>
            </p:sp>
          </p:grpSp>
          <p:sp>
            <p:nvSpPr>
              <p:cNvPr id="42" name="Tekstvak 41">
                <a:extLst>
                  <a:ext uri="{FF2B5EF4-FFF2-40B4-BE49-F238E27FC236}">
                    <a16:creationId xmlns:a16="http://schemas.microsoft.com/office/drawing/2014/main" id="{B2F40FE0-BD53-3BEB-D728-0123A9FDF8E3}"/>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Tree>
    <p:extLst>
      <p:ext uri="{BB962C8B-B14F-4D97-AF65-F5344CB8AC3E}">
        <p14:creationId xmlns:p14="http://schemas.microsoft.com/office/powerpoint/2010/main" val="382127033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ekst + afbeelding (S)">
    <p:spTree>
      <p:nvGrpSpPr>
        <p:cNvPr id="1" name=""/>
        <p:cNvGrpSpPr/>
        <p:nvPr/>
      </p:nvGrpSpPr>
      <p:grpSpPr>
        <a:xfrm>
          <a:off x="0" y="0"/>
          <a:ext cx="0" cy="0"/>
          <a:chOff x="0" y="0"/>
          <a:chExt cx="0" cy="0"/>
        </a:xfrm>
      </p:grpSpPr>
      <p:sp>
        <p:nvSpPr>
          <p:cNvPr id="17" name="Tijdelijke aanduiding voor afbeelding 16">
            <a:extLst>
              <a:ext uri="{FF2B5EF4-FFF2-40B4-BE49-F238E27FC236}">
                <a16:creationId xmlns:a16="http://schemas.microsoft.com/office/drawing/2014/main" id="{34EE03AE-CD13-42C5-B28F-9FD03DEF7A75}"/>
              </a:ext>
            </a:extLst>
          </p:cNvPr>
          <p:cNvSpPr>
            <a:spLocks noGrp="1"/>
          </p:cNvSpPr>
          <p:nvPr>
            <p:ph type="pic" sz="quarter" idx="13" hasCustomPrompt="1"/>
          </p:nvPr>
        </p:nvSpPr>
        <p:spPr>
          <a:xfrm>
            <a:off x="8473120" y="0"/>
            <a:ext cx="3718880" cy="6858000"/>
          </a:xfrm>
          <a:solidFill>
            <a:schemeClr val="bg1">
              <a:lumMod val="95000"/>
            </a:schemeClr>
          </a:solidFill>
        </p:spPr>
        <p:txBody>
          <a:bodyPr lIns="360000" tIns="0" rIns="360000" bIns="1260000" anchor="ctr" anchorCtr="0"/>
          <a:lstStyle>
            <a:lvl1pPr marL="0" indent="0" algn="ctr">
              <a:lnSpc>
                <a:spcPct val="100000"/>
              </a:lnSpc>
              <a:spcBef>
                <a:spcPts val="0"/>
              </a:spcBef>
              <a:spcAft>
                <a:spcPts val="0"/>
              </a:spcAft>
              <a:buNone/>
              <a:defRPr sz="1200" i="1">
                <a:solidFill>
                  <a:schemeClr val="bg1">
                    <a:lumMod val="50000"/>
                  </a:schemeClr>
                </a:solidFill>
              </a:defRPr>
            </a:lvl1pPr>
          </a:lstStyle>
          <a:p>
            <a:r>
              <a:rPr lang="nl-NL"/>
              <a:t>Selecteer dit kader, ga naar ‘Slidebuilder’, </a:t>
            </a:r>
            <a:br>
              <a:rPr lang="nl-NL"/>
            </a:br>
            <a:r>
              <a:rPr lang="nl-NL"/>
              <a:t>klik op ‘Afbeeldingen’, selecteer een afbeelding en klik op ‘Invoegen’.</a:t>
            </a:r>
          </a:p>
        </p:txBody>
      </p:sp>
      <p:sp>
        <p:nvSpPr>
          <p:cNvPr id="3" name="Tijdelijke aanduiding voor verticale tekst 2">
            <a:extLst>
              <a:ext uri="{FF2B5EF4-FFF2-40B4-BE49-F238E27FC236}">
                <a16:creationId xmlns:a16="http://schemas.microsoft.com/office/drawing/2014/main" id="{3B184817-515D-4870-8CED-0DECE6FF2FC8}"/>
              </a:ext>
            </a:extLst>
          </p:cNvPr>
          <p:cNvSpPr>
            <a:spLocks noGrp="1"/>
          </p:cNvSpPr>
          <p:nvPr>
            <p:ph type="body" orient="vert" idx="1" hasCustomPrompt="1"/>
          </p:nvPr>
        </p:nvSpPr>
        <p:spPr>
          <a:xfrm>
            <a:off x="720001" y="1593488"/>
            <a:ext cx="7033119" cy="4237200"/>
          </a:xfrm>
        </p:spPr>
        <p:txBody>
          <a:bodyPr vert="horz"/>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nl-NL" noProof="0" err="1"/>
              <a:t>Bullet</a:t>
            </a:r>
            <a:endParaRPr lang="nl-NL" noProof="0"/>
          </a:p>
          <a:p>
            <a:pPr lvl="1"/>
            <a:r>
              <a:rPr lang="nl-NL" noProof="0"/>
              <a:t>Sub-</a:t>
            </a:r>
            <a:r>
              <a:rPr lang="nl-NL" noProof="0" err="1"/>
              <a:t>bullet</a:t>
            </a:r>
            <a:r>
              <a:rPr lang="nl-NL" noProof="0"/>
              <a:t> #1</a:t>
            </a:r>
          </a:p>
          <a:p>
            <a:pPr lvl="2"/>
            <a:r>
              <a:rPr lang="nl-NL" noProof="0"/>
              <a:t>Sub-</a:t>
            </a:r>
            <a:r>
              <a:rPr lang="nl-NL" noProof="0" err="1"/>
              <a:t>bullet</a:t>
            </a:r>
            <a:r>
              <a:rPr lang="nl-NL" noProof="0"/>
              <a:t> #2</a:t>
            </a:r>
          </a:p>
          <a:p>
            <a:pPr lvl="3"/>
            <a:r>
              <a:rPr lang="nl-NL" noProof="0"/>
              <a:t>Leestekst</a:t>
            </a:r>
          </a:p>
          <a:p>
            <a:pPr lvl="4"/>
            <a:r>
              <a:rPr lang="nl-NL" noProof="0"/>
              <a:t>Subtitel #1</a:t>
            </a:r>
          </a:p>
          <a:p>
            <a:pPr lvl="5"/>
            <a:r>
              <a:rPr lang="nl-NL" noProof="0"/>
              <a:t>Subtitel #2</a:t>
            </a:r>
          </a:p>
          <a:p>
            <a:pPr lvl="6"/>
            <a:r>
              <a:rPr lang="nl-NL" noProof="0"/>
              <a:t>Numerieke </a:t>
            </a:r>
            <a:r>
              <a:rPr lang="nl-NL" noProof="0" err="1"/>
              <a:t>bullet</a:t>
            </a:r>
            <a:endParaRPr lang="nl-NL" noProof="0"/>
          </a:p>
          <a:p>
            <a:pPr lvl="7"/>
            <a:r>
              <a:rPr lang="nl-NL" noProof="0"/>
              <a:t>Alfabetische </a:t>
            </a:r>
            <a:r>
              <a:rPr lang="nl-NL" noProof="0" err="1"/>
              <a:t>bullet</a:t>
            </a:r>
            <a:endParaRPr lang="nl-NL" noProof="0"/>
          </a:p>
          <a:p>
            <a:pPr lvl="8"/>
            <a:r>
              <a:rPr lang="nl-NL" noProof="0"/>
              <a:t>Bronvermelding</a:t>
            </a:r>
          </a:p>
        </p:txBody>
      </p:sp>
      <p:sp>
        <p:nvSpPr>
          <p:cNvPr id="21" name="Rechthoek 20">
            <a:extLst>
              <a:ext uri="{FF2B5EF4-FFF2-40B4-BE49-F238E27FC236}">
                <a16:creationId xmlns:a16="http://schemas.microsoft.com/office/drawing/2014/main" id="{8778B65F-BF88-4C17-8B7E-1110F69AEE26}"/>
              </a:ext>
            </a:extLst>
          </p:cNvPr>
          <p:cNvSpPr/>
          <p:nvPr userDrawn="1"/>
        </p:nvSpPr>
        <p:spPr>
          <a:xfrm>
            <a:off x="0" y="-425941"/>
            <a:ext cx="1758879"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600" b="0" i="0" u="none" strike="noStrike" kern="1200" cap="none" spc="0" normalizeH="0" baseline="0" noProof="0">
                <a:ln>
                  <a:noFill/>
                </a:ln>
                <a:solidFill>
                  <a:srgbClr val="F07F00"/>
                </a:solidFill>
                <a:effectLst/>
                <a:uLnTx/>
                <a:uFillTx/>
                <a:latin typeface="Calibri"/>
                <a:ea typeface="+mn-ea"/>
                <a:cs typeface="+mn-cs"/>
              </a:rPr>
              <a:t>Tekst + afbeelding (S)</a:t>
            </a:r>
          </a:p>
        </p:txBody>
      </p:sp>
      <p:sp>
        <p:nvSpPr>
          <p:cNvPr id="9" name="Tijdelijke aanduiding voor voettekst 8">
            <a:extLst>
              <a:ext uri="{FF2B5EF4-FFF2-40B4-BE49-F238E27FC236}">
                <a16:creationId xmlns:a16="http://schemas.microsoft.com/office/drawing/2014/main" id="{030A894D-DCF0-B3BF-0113-7581977D5743}"/>
              </a:ext>
            </a:extLst>
          </p:cNvPr>
          <p:cNvSpPr>
            <a:spLocks noGrp="1"/>
          </p:cNvSpPr>
          <p:nvPr>
            <p:ph type="ftr" sz="quarter" idx="1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000" b="0" i="0" u="none" strike="noStrike" kern="1200" cap="none" spc="0" normalizeH="0" baseline="0" noProof="0">
                <a:ln>
                  <a:noFill/>
                </a:ln>
                <a:solidFill>
                  <a:srgbClr val="F07F00"/>
                </a:solidFill>
                <a:effectLst/>
                <a:uLnTx/>
                <a:uFillTx/>
                <a:latin typeface="Calibri Light"/>
                <a:ea typeface="+mn-ea"/>
                <a:cs typeface="Segoe UI Light" panose="020B0502040204020203" pitchFamily="34" charset="0"/>
              </a:rPr>
              <a:t>FME Template-set</a:t>
            </a:r>
          </a:p>
        </p:txBody>
      </p:sp>
      <p:sp>
        <p:nvSpPr>
          <p:cNvPr id="10" name="Tijdelijke aanduiding voor dianummer 9">
            <a:extLst>
              <a:ext uri="{FF2B5EF4-FFF2-40B4-BE49-F238E27FC236}">
                <a16:creationId xmlns:a16="http://schemas.microsoft.com/office/drawing/2014/main" id="{74875C5E-A899-0F3A-E148-9E44F2D5E518}"/>
              </a:ext>
            </a:extLst>
          </p:cNvPr>
          <p:cNvSpPr>
            <a:spLocks noGrp="1"/>
          </p:cNvSpPr>
          <p:nvPr>
            <p:ph type="sldNum" sz="quarter" idx="1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AF913-D76C-4808-B005-56643AABF049}" type="slidenum">
              <a:rPr kumimoji="0" lang="nl-NL" sz="1000" b="1" i="0" u="none" strike="noStrike" kern="1200" cap="none" spc="0" normalizeH="0" baseline="0" noProof="0" smtClean="0">
                <a:ln>
                  <a:noFill/>
                </a:ln>
                <a:solidFill>
                  <a:srgbClr val="F07F00"/>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nl-NL" sz="1000" b="1" i="0" u="none" strike="noStrike" kern="1200" cap="none" spc="0" normalizeH="0" baseline="0" noProof="0">
              <a:ln>
                <a:noFill/>
              </a:ln>
              <a:solidFill>
                <a:srgbClr val="F07F00"/>
              </a:solidFill>
              <a:effectLst/>
              <a:uLnTx/>
              <a:uFillTx/>
              <a:latin typeface="Calibri"/>
              <a:ea typeface="+mn-ea"/>
              <a:cs typeface="+mn-cs"/>
            </a:endParaRPr>
          </a:p>
        </p:txBody>
      </p:sp>
      <p:cxnSp>
        <p:nvCxnSpPr>
          <p:cNvPr id="11" name="Rechte verbindingslijn 10">
            <a:extLst>
              <a:ext uri="{FF2B5EF4-FFF2-40B4-BE49-F238E27FC236}">
                <a16:creationId xmlns:a16="http://schemas.microsoft.com/office/drawing/2014/main" id="{47A43DE1-12C9-F15A-9101-AA43CE41D86C}"/>
              </a:ext>
            </a:extLst>
          </p:cNvPr>
          <p:cNvCxnSpPr>
            <a:cxnSpLocks/>
          </p:cNvCxnSpPr>
          <p:nvPr userDrawn="1"/>
        </p:nvCxnSpPr>
        <p:spPr>
          <a:xfrm>
            <a:off x="377190" y="0"/>
            <a:ext cx="0" cy="633281"/>
          </a:xfrm>
          <a:prstGeom prst="line">
            <a:avLst/>
          </a:prstGeom>
          <a:ln w="6350" cap="rnd">
            <a:solidFill>
              <a:schemeClr val="accent1"/>
            </a:solidFill>
            <a:prstDash val="dash"/>
            <a:round/>
          </a:ln>
        </p:spPr>
        <p:style>
          <a:lnRef idx="1">
            <a:schemeClr val="accent1"/>
          </a:lnRef>
          <a:fillRef idx="0">
            <a:schemeClr val="accent1"/>
          </a:fillRef>
          <a:effectRef idx="0">
            <a:schemeClr val="accent1"/>
          </a:effectRef>
          <a:fontRef idx="minor">
            <a:schemeClr val="tx1"/>
          </a:fontRef>
        </p:style>
      </p:cxnSp>
      <p:sp>
        <p:nvSpPr>
          <p:cNvPr id="12" name="Ovaal 11">
            <a:extLst>
              <a:ext uri="{FF2B5EF4-FFF2-40B4-BE49-F238E27FC236}">
                <a16:creationId xmlns:a16="http://schemas.microsoft.com/office/drawing/2014/main" id="{C69932F0-A42B-DE31-D156-B22A8662C9EF}"/>
              </a:ext>
            </a:extLst>
          </p:cNvPr>
          <p:cNvSpPr/>
          <p:nvPr userDrawn="1"/>
        </p:nvSpPr>
        <p:spPr>
          <a:xfrm>
            <a:off x="342899" y="633282"/>
            <a:ext cx="68582" cy="68580"/>
          </a:xfrm>
          <a:prstGeom prst="ellipse">
            <a:avLst/>
          </a:prstGeom>
          <a:gradFill flip="none" rotWithShape="1">
            <a:gsLst>
              <a:gs pos="0">
                <a:schemeClr val="accent1">
                  <a:lumMod val="5000"/>
                  <a:lumOff val="95000"/>
                </a:schemeClr>
              </a:gs>
              <a:gs pos="100000">
                <a:schemeClr val="accent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marL="0" marR="0" lvl="0" indent="0" algn="ctr" defTabSz="914400" rtl="0" eaLnBrk="1" fontAlgn="auto" latinLnBrk="0" hangingPunct="1">
              <a:lnSpc>
                <a:spcPct val="90000"/>
              </a:lnSpc>
              <a:spcBef>
                <a:spcPts val="200"/>
              </a:spcBef>
              <a:spcAft>
                <a:spcPts val="200"/>
              </a:spcAft>
              <a:buClrTx/>
              <a:buSzTx/>
              <a:buFontTx/>
              <a:buNone/>
              <a:tabLst/>
              <a:defRPr/>
            </a:pPr>
            <a:endParaRPr kumimoji="0" lang="nl-NL" sz="1600" b="0" i="0" u="none" strike="noStrike" kern="1200" cap="none" spc="0" normalizeH="0" baseline="0" noProof="0">
              <a:ln>
                <a:noFill/>
              </a:ln>
              <a:solidFill>
                <a:srgbClr val="FFFFFF"/>
              </a:solidFill>
              <a:effectLst/>
              <a:uLnTx/>
              <a:uFillTx/>
              <a:latin typeface="Calibri Light"/>
              <a:ea typeface="+mn-ea"/>
              <a:cs typeface="+mn-cs"/>
            </a:endParaRPr>
          </a:p>
        </p:txBody>
      </p:sp>
      <p:sp>
        <p:nvSpPr>
          <p:cNvPr id="14" name="Ovaal 13">
            <a:extLst>
              <a:ext uri="{FF2B5EF4-FFF2-40B4-BE49-F238E27FC236}">
                <a16:creationId xmlns:a16="http://schemas.microsoft.com/office/drawing/2014/main" id="{50D713F4-8277-CBBC-D5AE-955C968BE4AE}"/>
              </a:ext>
            </a:extLst>
          </p:cNvPr>
          <p:cNvSpPr/>
          <p:nvPr userDrawn="1"/>
        </p:nvSpPr>
        <p:spPr>
          <a:xfrm>
            <a:off x="342899" y="633281"/>
            <a:ext cx="68582" cy="6858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marL="0" marR="0" lvl="0" indent="0" algn="ctr" defTabSz="914400" rtl="0" eaLnBrk="1" fontAlgn="auto" latinLnBrk="0" hangingPunct="1">
              <a:lnSpc>
                <a:spcPct val="90000"/>
              </a:lnSpc>
              <a:spcBef>
                <a:spcPts val="200"/>
              </a:spcBef>
              <a:spcAft>
                <a:spcPts val="200"/>
              </a:spcAft>
              <a:buClrTx/>
              <a:buSzTx/>
              <a:buFontTx/>
              <a:buNone/>
              <a:tabLst/>
              <a:defRPr/>
            </a:pPr>
            <a:endParaRPr kumimoji="0" lang="nl-NL" sz="1600" b="0" i="0" u="none" strike="noStrike" kern="1200" cap="none" spc="0" normalizeH="0" baseline="0" noProof="0">
              <a:ln>
                <a:noFill/>
              </a:ln>
              <a:solidFill>
                <a:srgbClr val="FFFFFF"/>
              </a:solidFill>
              <a:effectLst/>
              <a:uLnTx/>
              <a:uFillTx/>
              <a:latin typeface="Calibri Light"/>
              <a:ea typeface="+mn-ea"/>
              <a:cs typeface="+mn-cs"/>
            </a:endParaRPr>
          </a:p>
        </p:txBody>
      </p:sp>
      <p:sp>
        <p:nvSpPr>
          <p:cNvPr id="20" name="Titel 19">
            <a:extLst>
              <a:ext uri="{FF2B5EF4-FFF2-40B4-BE49-F238E27FC236}">
                <a16:creationId xmlns:a16="http://schemas.microsoft.com/office/drawing/2014/main" id="{20109F25-5901-5A1B-708D-93071079011A}"/>
              </a:ext>
            </a:extLst>
          </p:cNvPr>
          <p:cNvSpPr>
            <a:spLocks noGrp="1"/>
          </p:cNvSpPr>
          <p:nvPr>
            <p:ph type="title" hasCustomPrompt="1"/>
          </p:nvPr>
        </p:nvSpPr>
        <p:spPr>
          <a:xfrm>
            <a:off x="720000" y="874693"/>
            <a:ext cx="7033119" cy="369025"/>
          </a:xfrm>
        </p:spPr>
        <p:txBody>
          <a:bodyPr/>
          <a:lstStyle>
            <a:lvl1pPr>
              <a:defRPr/>
            </a:lvl1pPr>
          </a:lstStyle>
          <a:p>
            <a:r>
              <a:rPr lang="nl-NL"/>
              <a:t>Plaats titel hier</a:t>
            </a:r>
          </a:p>
        </p:txBody>
      </p:sp>
      <p:sp>
        <p:nvSpPr>
          <p:cNvPr id="23" name="Tijdelijke aanduiding voor tekst 22">
            <a:extLst>
              <a:ext uri="{FF2B5EF4-FFF2-40B4-BE49-F238E27FC236}">
                <a16:creationId xmlns:a16="http://schemas.microsoft.com/office/drawing/2014/main" id="{204E5470-F705-EAE0-7861-232E8C055D26}"/>
              </a:ext>
            </a:extLst>
          </p:cNvPr>
          <p:cNvSpPr>
            <a:spLocks noGrp="1"/>
          </p:cNvSpPr>
          <p:nvPr>
            <p:ph type="body" sz="quarter" idx="16" hasCustomPrompt="1"/>
          </p:nvPr>
        </p:nvSpPr>
        <p:spPr>
          <a:xfrm>
            <a:off x="720000" y="593368"/>
            <a:ext cx="7033118" cy="148383"/>
          </a:xfrm>
        </p:spPr>
        <p:txBody>
          <a:bodyPr/>
          <a:lstStyle>
            <a:lvl1pPr marL="0" indent="0">
              <a:buNone/>
              <a:defRPr sz="1200" cap="all" spc="300" baseline="0">
                <a:solidFill>
                  <a:schemeClr val="accent3"/>
                </a:solidFill>
                <a:latin typeface="+mj-lt"/>
              </a:defRPr>
            </a:lvl1pPr>
          </a:lstStyle>
          <a:p>
            <a:pPr lvl="0"/>
            <a:r>
              <a:rPr lang="nl-NL"/>
              <a:t>Plaats subtitel hier</a:t>
            </a:r>
          </a:p>
        </p:txBody>
      </p:sp>
      <p:sp>
        <p:nvSpPr>
          <p:cNvPr id="25" name="Tijdelijke aanduiding voor tekst 6">
            <a:extLst>
              <a:ext uri="{FF2B5EF4-FFF2-40B4-BE49-F238E27FC236}">
                <a16:creationId xmlns:a16="http://schemas.microsoft.com/office/drawing/2014/main" id="{0D66F293-B36D-1C83-F446-67FB0B5BD85E}"/>
              </a:ext>
            </a:extLst>
          </p:cNvPr>
          <p:cNvSpPr>
            <a:spLocks noGrp="1"/>
          </p:cNvSpPr>
          <p:nvPr>
            <p:ph type="body" sz="quarter" idx="17" hasCustomPrompt="1"/>
          </p:nvPr>
        </p:nvSpPr>
        <p:spPr>
          <a:xfrm>
            <a:off x="9926282" y="6167854"/>
            <a:ext cx="1544994" cy="399833"/>
          </a:xfrm>
          <a:blipFill>
            <a:blip r:embed="rId2">
              <a:extLst>
                <a:ext uri="{96DAC541-7B7A-43D3-8B79-37D633B846F1}">
                  <asvg:svgBlip xmlns:asvg="http://schemas.microsoft.com/office/drawing/2016/SVG/main" r:embed="rId3"/>
                </a:ext>
              </a:extLst>
            </a:blip>
            <a:srcRect/>
            <a:stretch>
              <a:fillRect t="1190" b="1190"/>
            </a:stretch>
          </a:blipFill>
        </p:spPr>
        <p:txBody>
          <a:bodyPr/>
          <a:lstStyle>
            <a:lvl1pPr marL="0" indent="0">
              <a:buNone/>
              <a:defRPr sz="100"/>
            </a:lvl1pPr>
          </a:lstStyle>
          <a:p>
            <a:pPr lvl="0"/>
            <a:r>
              <a:rPr lang="nl-NL"/>
              <a:t> </a:t>
            </a:r>
          </a:p>
        </p:txBody>
      </p:sp>
      <p:grpSp>
        <p:nvGrpSpPr>
          <p:cNvPr id="30" name="INSTRUCTIE">
            <a:extLst>
              <a:ext uri="{FF2B5EF4-FFF2-40B4-BE49-F238E27FC236}">
                <a16:creationId xmlns:a16="http://schemas.microsoft.com/office/drawing/2014/main" id="{AEA1D49B-F6A2-C677-40C3-EFF3D10367E5}"/>
              </a:ext>
            </a:extLst>
          </p:cNvPr>
          <p:cNvGrpSpPr/>
          <p:nvPr userDrawn="1"/>
        </p:nvGrpSpPr>
        <p:grpSpPr>
          <a:xfrm>
            <a:off x="12377595" y="0"/>
            <a:ext cx="3693114" cy="6427357"/>
            <a:chOff x="-3786165" y="0"/>
            <a:chExt cx="3693114" cy="6427357"/>
          </a:xfrm>
        </p:grpSpPr>
        <p:sp>
          <p:nvSpPr>
            <p:cNvPr id="31" name="Rechthoek 30">
              <a:extLst>
                <a:ext uri="{FF2B5EF4-FFF2-40B4-BE49-F238E27FC236}">
                  <a16:creationId xmlns:a16="http://schemas.microsoft.com/office/drawing/2014/main" id="{29D779A4-409F-8095-696A-4146615F0382}"/>
                </a:ext>
              </a:extLst>
            </p:cNvPr>
            <p:cNvSpPr/>
            <p:nvPr userDrawn="1"/>
          </p:nvSpPr>
          <p:spPr>
            <a:xfrm>
              <a:off x="-3786165" y="0"/>
              <a:ext cx="3593091" cy="5789819"/>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400" b="1" i="0" u="none" strike="noStrike" kern="1200" cap="all" spc="0" normalizeH="0" baseline="0" noProof="0">
                  <a:ln>
                    <a:noFill/>
                  </a:ln>
                  <a:solidFill>
                    <a:srgbClr val="F07F00"/>
                  </a:solidFill>
                  <a:effectLst/>
                  <a:uLnTx/>
                  <a:uFillTx/>
                  <a:latin typeface="Calibri" panose="020F0502020204030204" pitchFamily="34" charset="0"/>
                  <a:ea typeface="+mn-ea"/>
                  <a:cs typeface="Calibri" panose="020F0502020204030204" pitchFamily="34" charset="0"/>
                </a:rPr>
                <a:t>Afbeelding invoegen/opmaken</a:t>
              </a:r>
            </a:p>
          </p:txBody>
        </p:sp>
        <p:sp>
          <p:nvSpPr>
            <p:cNvPr id="32" name="Ovaal 31">
              <a:extLst>
                <a:ext uri="{FF2B5EF4-FFF2-40B4-BE49-F238E27FC236}">
                  <a16:creationId xmlns:a16="http://schemas.microsoft.com/office/drawing/2014/main" id="{9810A2EF-BA80-69CD-A14A-99925760E4D6}"/>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1</a:t>
              </a:r>
            </a:p>
          </p:txBody>
        </p:sp>
        <p:sp>
          <p:nvSpPr>
            <p:cNvPr id="33" name="Rechthoek 32">
              <a:extLst>
                <a:ext uri="{FF2B5EF4-FFF2-40B4-BE49-F238E27FC236}">
                  <a16:creationId xmlns:a16="http://schemas.microsoft.com/office/drawing/2014/main" id="{FB50E653-F9B5-1DF6-A375-FF8D781416ED}"/>
                </a:ext>
              </a:extLst>
            </p:cNvPr>
            <p:cNvSpPr/>
            <p:nvPr userDrawn="1"/>
          </p:nvSpPr>
          <p:spPr>
            <a:xfrm>
              <a:off x="-3319415" y="465324"/>
              <a:ext cx="2962706" cy="658026"/>
            </a:xfrm>
            <a:prstGeom prst="rect">
              <a:avLst/>
            </a:prstGeom>
            <a:noFill/>
            <a:ln w="25400" cap="flat" cmpd="sng" algn="ctr">
              <a:noFill/>
              <a:prstDash val="solid"/>
            </a:ln>
            <a:effectLst/>
          </p:spPr>
          <p:txBody>
            <a:bodyPr lIns="0" tIns="0" rIns="0" bIns="0" rtlCol="0" anchor="t">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Wanneer nodig, verwijder de bestaande afbeelding d.m.v. de </a:t>
              </a:r>
              <a:r>
                <a:rPr kumimoji="0" lang="nl-NL"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‘Backspace toets’</a:t>
              </a: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Selecteer het afbeeldingskader, ga naar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en klik op de knop </a:t>
              </a:r>
              <a:r>
                <a:rPr kumimoji="0" lang="nl-NL"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'Afbeeldingen’</a:t>
              </a:r>
              <a:endPar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34" name="Ovaal 33">
              <a:extLst>
                <a:ext uri="{FF2B5EF4-FFF2-40B4-BE49-F238E27FC236}">
                  <a16:creationId xmlns:a16="http://schemas.microsoft.com/office/drawing/2014/main" id="{C1D0E023-89CF-0477-169E-EA269CBFCE88}"/>
                </a:ext>
              </a:extLst>
            </p:cNvPr>
            <p:cNvSpPr/>
            <p:nvPr userDrawn="1"/>
          </p:nvSpPr>
          <p:spPr>
            <a:xfrm>
              <a:off x="-3603587" y="2638808"/>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3</a:t>
              </a:r>
            </a:p>
          </p:txBody>
        </p:sp>
        <p:sp>
          <p:nvSpPr>
            <p:cNvPr id="35" name="Rechthoek 34">
              <a:extLst>
                <a:ext uri="{FF2B5EF4-FFF2-40B4-BE49-F238E27FC236}">
                  <a16:creationId xmlns:a16="http://schemas.microsoft.com/office/drawing/2014/main" id="{9BB46397-6C16-439E-6FC0-88EA24A75E82}"/>
                </a:ext>
              </a:extLst>
            </p:cNvPr>
            <p:cNvSpPr/>
            <p:nvPr userDrawn="1"/>
          </p:nvSpPr>
          <p:spPr>
            <a:xfrm>
              <a:off x="-3319415" y="2638809"/>
              <a:ext cx="2944682" cy="327689"/>
            </a:xfrm>
            <a:prstGeom prst="rect">
              <a:avLst/>
            </a:prstGeom>
            <a:noFill/>
            <a:ln w="25400" cap="flat" cmpd="sng" algn="ctr">
              <a:noFill/>
              <a:prstDash val="solid"/>
            </a:ln>
            <a:effectLst/>
          </p:spPr>
          <p:txBody>
            <a:bodyPr lIns="0" tIns="0" rIns="0" bIns="0" rtlCol="0" anchor="t">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Klik met de rechter muisknop op de afbeelding en kies </a:t>
              </a:r>
              <a:r>
                <a:rPr kumimoji="0" lang="nl-NL"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‘Naar achtergrond’</a:t>
              </a: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p>
          </p:txBody>
        </p:sp>
        <p:sp>
          <p:nvSpPr>
            <p:cNvPr id="36" name="Ovaal 35">
              <a:extLst>
                <a:ext uri="{FF2B5EF4-FFF2-40B4-BE49-F238E27FC236}">
                  <a16:creationId xmlns:a16="http://schemas.microsoft.com/office/drawing/2014/main" id="{08E77E71-CED7-8E3C-1536-CADF87275170}"/>
                </a:ext>
              </a:extLst>
            </p:cNvPr>
            <p:cNvSpPr/>
            <p:nvPr userDrawn="1"/>
          </p:nvSpPr>
          <p:spPr>
            <a:xfrm>
              <a:off x="-3603587" y="3817066"/>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4</a:t>
              </a:r>
            </a:p>
          </p:txBody>
        </p:sp>
        <p:sp>
          <p:nvSpPr>
            <p:cNvPr id="37" name="Rechthoek 36">
              <a:extLst>
                <a:ext uri="{FF2B5EF4-FFF2-40B4-BE49-F238E27FC236}">
                  <a16:creationId xmlns:a16="http://schemas.microsoft.com/office/drawing/2014/main" id="{EC3E52FF-0FD9-F731-C63B-D6FF6DEBC8D7}"/>
                </a:ext>
              </a:extLst>
            </p:cNvPr>
            <p:cNvSpPr/>
            <p:nvPr userDrawn="1"/>
          </p:nvSpPr>
          <p:spPr>
            <a:xfrm>
              <a:off x="-3319415" y="3817067"/>
              <a:ext cx="2944682" cy="979796"/>
            </a:xfrm>
            <a:prstGeom prst="rect">
              <a:avLst/>
            </a:prstGeom>
            <a:noFill/>
            <a:ln w="25400" cap="flat" cmpd="sng" algn="ctr">
              <a:noFill/>
              <a:prstDash val="solid"/>
            </a:ln>
            <a:effectLst/>
          </p:spPr>
          <p:txBody>
            <a:bodyPr lIns="0" tIns="0" rIns="0" bIns="0" rtlCol="0" anchor="t">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Om de afbeelding te schalen of bij te snijden, ga naar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‘Hulpmiddelen voor afbeeldingen - Opmaak’</a:t>
              </a: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en klik op de knop </a:t>
              </a:r>
              <a:r>
                <a:rPr kumimoji="0" lang="nl-NL"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‘Bijsnijden’</a:t>
              </a: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Schaal met de bolletjes de afbeelding en met de hoekjes het afbeeldingskader.</a:t>
              </a:r>
            </a:p>
          </p:txBody>
        </p:sp>
        <p:grpSp>
          <p:nvGrpSpPr>
            <p:cNvPr id="38" name="Groep 37">
              <a:extLst>
                <a:ext uri="{FF2B5EF4-FFF2-40B4-BE49-F238E27FC236}">
                  <a16:creationId xmlns:a16="http://schemas.microsoft.com/office/drawing/2014/main" id="{D7A18615-2661-B793-D52B-6C3B282522AB}"/>
                </a:ext>
              </a:extLst>
            </p:cNvPr>
            <p:cNvGrpSpPr/>
            <p:nvPr userDrawn="1"/>
          </p:nvGrpSpPr>
          <p:grpSpPr>
            <a:xfrm>
              <a:off x="-3314821" y="3054865"/>
              <a:ext cx="1558053" cy="563933"/>
              <a:chOff x="-3314821" y="2981448"/>
              <a:chExt cx="1558053" cy="563933"/>
            </a:xfrm>
          </p:grpSpPr>
          <p:sp>
            <p:nvSpPr>
              <p:cNvPr id="76" name="Rechthoek 75">
                <a:extLst>
                  <a:ext uri="{FF2B5EF4-FFF2-40B4-BE49-F238E27FC236}">
                    <a16:creationId xmlns:a16="http://schemas.microsoft.com/office/drawing/2014/main" id="{6FE10E87-85B8-E7FB-CF42-FC34E7FA75BF}"/>
                  </a:ext>
                </a:extLst>
              </p:cNvPr>
              <p:cNvSpPr/>
              <p:nvPr userDrawn="1"/>
            </p:nvSpPr>
            <p:spPr>
              <a:xfrm>
                <a:off x="-3314821" y="2981448"/>
                <a:ext cx="1558053"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endParaRPr kumimoji="0" lang="nl-NL" sz="8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77" name="Rechthoek 76">
                <a:extLst>
                  <a:ext uri="{FF2B5EF4-FFF2-40B4-BE49-F238E27FC236}">
                    <a16:creationId xmlns:a16="http://schemas.microsoft.com/office/drawing/2014/main" id="{95BF7BC2-18B2-AB0B-95EF-ED6CBA9A8E01}"/>
                  </a:ext>
                </a:extLst>
              </p:cNvPr>
              <p:cNvSpPr/>
              <p:nvPr userDrawn="1"/>
            </p:nvSpPr>
            <p:spPr>
              <a:xfrm>
                <a:off x="-3304719" y="3235173"/>
                <a:ext cx="1540313"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78" name="Tekstvak 77">
                <a:extLst>
                  <a:ext uri="{FF2B5EF4-FFF2-40B4-BE49-F238E27FC236}">
                    <a16:creationId xmlns:a16="http://schemas.microsoft.com/office/drawing/2014/main" id="{803C7B1F-1999-AC7C-095B-31A03A88FC26}"/>
                  </a:ext>
                </a:extLst>
              </p:cNvPr>
              <p:cNvSpPr txBox="1"/>
              <p:nvPr userDrawn="1"/>
            </p:nvSpPr>
            <p:spPr>
              <a:xfrm>
                <a:off x="-3069820" y="3038892"/>
                <a:ext cx="1089248" cy="137495"/>
              </a:xfrm>
              <a:prstGeom prst="rect">
                <a:avLst/>
              </a:prstGeom>
              <a:noFill/>
            </p:spPr>
            <p:txBody>
              <a:bodyPr wrap="square" rtlCol="0" anchor="ctr">
                <a:noAutofit/>
              </a:bodyPr>
              <a:lstStyle/>
              <a:p>
                <a:pPr marL="0" marR="0" lvl="0" indent="0" algn="l" defTabSz="1217512" rtl="0" eaLnBrk="1" fontAlgn="auto" latinLnBrk="0" hangingPunct="1">
                  <a:lnSpc>
                    <a:spcPct val="90000"/>
                  </a:lnSpc>
                  <a:spcBef>
                    <a:spcPts val="600"/>
                  </a:spcBef>
                  <a:spcAft>
                    <a:spcPts val="600"/>
                  </a:spcAft>
                  <a:buClrTx/>
                  <a:buSzTx/>
                  <a:buFontTx/>
                  <a:buNone/>
                  <a:tabLst/>
                  <a:defRPr/>
                </a:pPr>
                <a:r>
                  <a:rPr kumimoji="0" lang="nl-NL" sz="9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Naar voorgrond</a:t>
                </a:r>
              </a:p>
            </p:txBody>
          </p:sp>
          <p:sp>
            <p:nvSpPr>
              <p:cNvPr id="79" name="Tekstvak 78">
                <a:extLst>
                  <a:ext uri="{FF2B5EF4-FFF2-40B4-BE49-F238E27FC236}">
                    <a16:creationId xmlns:a16="http://schemas.microsoft.com/office/drawing/2014/main" id="{E5A4C2FC-E435-B597-B0E6-EFAF3D13CBF6}"/>
                  </a:ext>
                </a:extLst>
              </p:cNvPr>
              <p:cNvSpPr txBox="1"/>
              <p:nvPr userDrawn="1"/>
            </p:nvSpPr>
            <p:spPr>
              <a:xfrm>
                <a:off x="-3069820" y="3295269"/>
                <a:ext cx="1098515" cy="126416"/>
              </a:xfrm>
              <a:prstGeom prst="rect">
                <a:avLst/>
              </a:prstGeom>
              <a:noFill/>
            </p:spPr>
            <p:txBody>
              <a:bodyPr wrap="square" rtlCol="0" anchor="ctr">
                <a:noAutofit/>
              </a:bodyPr>
              <a:lstStyle/>
              <a:p>
                <a:pPr marL="0" marR="0" lvl="0" indent="0" algn="l" defTabSz="1217512" rtl="0" eaLnBrk="1" fontAlgn="auto" latinLnBrk="0" hangingPunct="1">
                  <a:lnSpc>
                    <a:spcPct val="90000"/>
                  </a:lnSpc>
                  <a:spcBef>
                    <a:spcPts val="600"/>
                  </a:spcBef>
                  <a:spcAft>
                    <a:spcPts val="600"/>
                  </a:spcAft>
                  <a:buClrTx/>
                  <a:buSzTx/>
                  <a:buFontTx/>
                  <a:buNone/>
                  <a:tabLst/>
                  <a:defRPr/>
                </a:pPr>
                <a:r>
                  <a:rPr kumimoji="0" lang="nl-NL" sz="9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Naar achtergrond</a:t>
                </a:r>
              </a:p>
            </p:txBody>
          </p:sp>
          <p:sp>
            <p:nvSpPr>
              <p:cNvPr id="80" name="Vrije vorm: vorm 79">
                <a:extLst>
                  <a:ext uri="{FF2B5EF4-FFF2-40B4-BE49-F238E27FC236}">
                    <a16:creationId xmlns:a16="http://schemas.microsoft.com/office/drawing/2014/main" id="{56812DB7-3673-4001-CE80-A04CD425439C}"/>
                  </a:ext>
                </a:extLst>
              </p:cNvPr>
              <p:cNvSpPr/>
              <p:nvPr userDrawn="1"/>
            </p:nvSpPr>
            <p:spPr>
              <a:xfrm>
                <a:off x="-2051274" y="3365381"/>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endParaRPr kumimoji="0" lang="nl-NL" sz="1600" b="0" i="0" u="none" strike="noStrike" kern="1200" cap="all"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81" name="Gelijkbenige driehoek 80">
                <a:extLst>
                  <a:ext uri="{FF2B5EF4-FFF2-40B4-BE49-F238E27FC236}">
                    <a16:creationId xmlns:a16="http://schemas.microsoft.com/office/drawing/2014/main" id="{E75BB8D5-82C4-D091-90D7-0BED57B0CFE2}"/>
                  </a:ext>
                </a:extLst>
              </p:cNvPr>
              <p:cNvSpPr/>
              <p:nvPr userDrawn="1"/>
            </p:nvSpPr>
            <p:spPr>
              <a:xfrm rot="5400000">
                <a:off x="-1900674" y="3332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nvGrpSpPr>
              <p:cNvPr id="82" name="Groep 81">
                <a:extLst>
                  <a:ext uri="{FF2B5EF4-FFF2-40B4-BE49-F238E27FC236}">
                    <a16:creationId xmlns:a16="http://schemas.microsoft.com/office/drawing/2014/main" id="{E9504694-FECF-233F-AEFF-E359A288D8B6}"/>
                  </a:ext>
                </a:extLst>
              </p:cNvPr>
              <p:cNvGrpSpPr/>
              <p:nvPr userDrawn="1"/>
            </p:nvGrpSpPr>
            <p:grpSpPr>
              <a:xfrm>
                <a:off x="-3257052" y="3032066"/>
                <a:ext cx="182309" cy="163794"/>
                <a:chOff x="12832541" y="3162395"/>
                <a:chExt cx="219532" cy="197236"/>
              </a:xfrm>
            </p:grpSpPr>
            <p:sp>
              <p:nvSpPr>
                <p:cNvPr id="87" name="Rechthoek 86">
                  <a:extLst>
                    <a:ext uri="{FF2B5EF4-FFF2-40B4-BE49-F238E27FC236}">
                      <a16:creationId xmlns:a16="http://schemas.microsoft.com/office/drawing/2014/main" id="{18A0EE9B-01F9-0889-F27A-96C4C4509000}"/>
                    </a:ext>
                  </a:extLst>
                </p:cNvPr>
                <p:cNvSpPr/>
                <p:nvPr userDrawn="1"/>
              </p:nvSpPr>
              <p:spPr>
                <a:xfrm>
                  <a:off x="12832541" y="3162395"/>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4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88" name="Rechthoek 87">
                  <a:extLst>
                    <a:ext uri="{FF2B5EF4-FFF2-40B4-BE49-F238E27FC236}">
                      <a16:creationId xmlns:a16="http://schemas.microsoft.com/office/drawing/2014/main" id="{7CC0EB34-5FC4-84EC-323F-94AE2CE95471}"/>
                    </a:ext>
                  </a:extLst>
                </p:cNvPr>
                <p:cNvSpPr/>
                <p:nvPr userDrawn="1"/>
              </p:nvSpPr>
              <p:spPr>
                <a:xfrm>
                  <a:off x="12970586" y="3278144"/>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4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89" name="Rechthoek 88">
                  <a:extLst>
                    <a:ext uri="{FF2B5EF4-FFF2-40B4-BE49-F238E27FC236}">
                      <a16:creationId xmlns:a16="http://schemas.microsoft.com/office/drawing/2014/main" id="{D97F767E-9185-7050-352F-EA6212E542EE}"/>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4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nvGrpSpPr>
              <p:cNvPr id="83" name="Groep 82">
                <a:extLst>
                  <a:ext uri="{FF2B5EF4-FFF2-40B4-BE49-F238E27FC236}">
                    <a16:creationId xmlns:a16="http://schemas.microsoft.com/office/drawing/2014/main" id="{7128D6FC-5AC4-036A-1532-71E8C21081FA}"/>
                  </a:ext>
                </a:extLst>
              </p:cNvPr>
              <p:cNvGrpSpPr/>
              <p:nvPr userDrawn="1"/>
            </p:nvGrpSpPr>
            <p:grpSpPr>
              <a:xfrm>
                <a:off x="-3257053" y="3276580"/>
                <a:ext cx="182309" cy="163794"/>
                <a:chOff x="12832541" y="3162395"/>
                <a:chExt cx="219532" cy="197236"/>
              </a:xfrm>
            </p:grpSpPr>
            <p:sp>
              <p:nvSpPr>
                <p:cNvPr id="84" name="Rechthoek 83">
                  <a:extLst>
                    <a:ext uri="{FF2B5EF4-FFF2-40B4-BE49-F238E27FC236}">
                      <a16:creationId xmlns:a16="http://schemas.microsoft.com/office/drawing/2014/main" id="{893BF87F-2F40-CC2E-47CC-EEE3EFC273BA}"/>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4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85" name="Rechthoek 84">
                  <a:extLst>
                    <a:ext uri="{FF2B5EF4-FFF2-40B4-BE49-F238E27FC236}">
                      <a16:creationId xmlns:a16="http://schemas.microsoft.com/office/drawing/2014/main" id="{B1ED4F9C-D7EA-71DB-C4EE-EC5A62355D59}"/>
                    </a:ext>
                  </a:extLst>
                </p:cNvPr>
                <p:cNvSpPr/>
                <p:nvPr userDrawn="1"/>
              </p:nvSpPr>
              <p:spPr>
                <a:xfrm>
                  <a:off x="12832541" y="3162395"/>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4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86" name="Rechthoek 85">
                  <a:extLst>
                    <a:ext uri="{FF2B5EF4-FFF2-40B4-BE49-F238E27FC236}">
                      <a16:creationId xmlns:a16="http://schemas.microsoft.com/office/drawing/2014/main" id="{EB40E482-C841-ED9E-D30F-196F876E3B56}"/>
                    </a:ext>
                  </a:extLst>
                </p:cNvPr>
                <p:cNvSpPr/>
                <p:nvPr userDrawn="1"/>
              </p:nvSpPr>
              <p:spPr>
                <a:xfrm>
                  <a:off x="12970586" y="3278144"/>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4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grpSp>
          <p:nvGrpSpPr>
            <p:cNvPr id="39" name="Groep 38">
              <a:extLst>
                <a:ext uri="{FF2B5EF4-FFF2-40B4-BE49-F238E27FC236}">
                  <a16:creationId xmlns:a16="http://schemas.microsoft.com/office/drawing/2014/main" id="{287CC48A-AFF9-E086-2FAA-0BE2D5B4BAE9}"/>
                </a:ext>
              </a:extLst>
            </p:cNvPr>
            <p:cNvGrpSpPr/>
            <p:nvPr userDrawn="1"/>
          </p:nvGrpSpPr>
          <p:grpSpPr>
            <a:xfrm>
              <a:off x="-3367447" y="1226982"/>
              <a:ext cx="791775" cy="406485"/>
              <a:chOff x="-3565087" y="1409294"/>
              <a:chExt cx="627469" cy="322133"/>
            </a:xfrm>
          </p:grpSpPr>
          <p:grpSp>
            <p:nvGrpSpPr>
              <p:cNvPr id="70" name="Groep 69">
                <a:extLst>
                  <a:ext uri="{FF2B5EF4-FFF2-40B4-BE49-F238E27FC236}">
                    <a16:creationId xmlns:a16="http://schemas.microsoft.com/office/drawing/2014/main" id="{8C64BF4F-207E-3A78-FDE7-B76595C3B1A6}"/>
                  </a:ext>
                </a:extLst>
              </p:cNvPr>
              <p:cNvGrpSpPr/>
              <p:nvPr userDrawn="1"/>
            </p:nvGrpSpPr>
            <p:grpSpPr>
              <a:xfrm>
                <a:off x="-3364916" y="1409294"/>
                <a:ext cx="225195" cy="195499"/>
                <a:chOff x="10307162" y="1361199"/>
                <a:chExt cx="2200275" cy="1914525"/>
              </a:xfrm>
            </p:grpSpPr>
            <p:sp>
              <p:nvSpPr>
                <p:cNvPr id="72" name="Vrije vorm: vorm 71">
                  <a:extLst>
                    <a:ext uri="{FF2B5EF4-FFF2-40B4-BE49-F238E27FC236}">
                      <a16:creationId xmlns:a16="http://schemas.microsoft.com/office/drawing/2014/main" id="{029BD6F4-86B7-CC6A-943B-3C8D58BA8DFE}"/>
                    </a:ext>
                  </a:extLst>
                </p:cNvPr>
                <p:cNvSpPr/>
                <p:nvPr/>
              </p:nvSpPr>
              <p:spPr>
                <a:xfrm>
                  <a:off x="10683400" y="1831734"/>
                  <a:ext cx="371475" cy="371475"/>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7200" b="0" i="0" u="none" strike="noStrike" kern="1200" cap="none" spc="0" normalizeH="0" baseline="0" noProof="0">
                    <a:ln>
                      <a:noFill/>
                    </a:ln>
                    <a:solidFill>
                      <a:srgbClr val="211F26"/>
                    </a:solidFill>
                    <a:effectLst/>
                    <a:uLnTx/>
                    <a:uFillTx/>
                    <a:latin typeface="Segoe UI" panose="020B0502040204020203" pitchFamily="34" charset="0"/>
                    <a:ea typeface="+mn-ea"/>
                    <a:cs typeface="+mn-cs"/>
                  </a:endParaRPr>
                </a:p>
              </p:txBody>
            </p:sp>
            <p:grpSp>
              <p:nvGrpSpPr>
                <p:cNvPr id="73" name="Groep 72">
                  <a:extLst>
                    <a:ext uri="{FF2B5EF4-FFF2-40B4-BE49-F238E27FC236}">
                      <a16:creationId xmlns:a16="http://schemas.microsoft.com/office/drawing/2014/main" id="{3A313486-EC7A-DABA-9524-C51EAC314B32}"/>
                    </a:ext>
                  </a:extLst>
                </p:cNvPr>
                <p:cNvGrpSpPr/>
                <p:nvPr/>
              </p:nvGrpSpPr>
              <p:grpSpPr>
                <a:xfrm>
                  <a:off x="10307162" y="1361199"/>
                  <a:ext cx="2200275" cy="1914525"/>
                  <a:chOff x="10307162" y="1361199"/>
                  <a:chExt cx="2200275" cy="1914525"/>
                </a:xfrm>
                <a:gradFill>
                  <a:gsLst>
                    <a:gs pos="0">
                      <a:srgbClr val="9D9FA1"/>
                    </a:gs>
                    <a:gs pos="70000">
                      <a:srgbClr val="211F26"/>
                    </a:gs>
                  </a:gsLst>
                  <a:lin ang="2700000" scaled="0"/>
                </a:gradFill>
              </p:grpSpPr>
              <p:sp>
                <p:nvSpPr>
                  <p:cNvPr id="74" name="Vrije vorm: vorm 73">
                    <a:extLst>
                      <a:ext uri="{FF2B5EF4-FFF2-40B4-BE49-F238E27FC236}">
                        <a16:creationId xmlns:a16="http://schemas.microsoft.com/office/drawing/2014/main" id="{91E837D9-599F-9306-26D5-06068F23DA71}"/>
                      </a:ext>
                    </a:extLst>
                  </p:cNvPr>
                  <p:cNvSpPr/>
                  <p:nvPr/>
                </p:nvSpPr>
                <p:spPr>
                  <a:xfrm>
                    <a:off x="10307162"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7200" b="0" i="0" u="none" strike="noStrike" kern="1200" cap="none" spc="0" normalizeH="0" baseline="0" noProof="0">
                      <a:ln>
                        <a:noFill/>
                      </a:ln>
                      <a:solidFill>
                        <a:srgbClr val="211F26"/>
                      </a:solidFill>
                      <a:effectLst/>
                      <a:uLnTx/>
                      <a:uFillTx/>
                      <a:latin typeface="Segoe UI" panose="020B0502040204020203" pitchFamily="34" charset="0"/>
                      <a:ea typeface="+mn-ea"/>
                      <a:cs typeface="+mn-cs"/>
                    </a:endParaRPr>
                  </a:p>
                </p:txBody>
              </p:sp>
              <p:sp>
                <p:nvSpPr>
                  <p:cNvPr id="75" name="Vrije vorm: vorm 74">
                    <a:extLst>
                      <a:ext uri="{FF2B5EF4-FFF2-40B4-BE49-F238E27FC236}">
                        <a16:creationId xmlns:a16="http://schemas.microsoft.com/office/drawing/2014/main" id="{FC1DAB29-B6D5-EC67-3381-F9A23429A56A}"/>
                      </a:ext>
                    </a:extLst>
                  </p:cNvPr>
                  <p:cNvSpPr/>
                  <p:nvPr/>
                </p:nvSpPr>
                <p:spPr>
                  <a:xfrm>
                    <a:off x="10682447" y="1953654"/>
                    <a:ext cx="1438275" cy="885825"/>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7200" b="0" i="0" u="none" strike="noStrike" kern="1200" cap="none" spc="0" normalizeH="0" baseline="0" noProof="0">
                      <a:ln>
                        <a:noFill/>
                      </a:ln>
                      <a:solidFill>
                        <a:srgbClr val="211F26"/>
                      </a:solidFill>
                      <a:effectLst/>
                      <a:uLnTx/>
                      <a:uFillTx/>
                      <a:latin typeface="Segoe UI" panose="020B0502040204020203" pitchFamily="34" charset="0"/>
                      <a:ea typeface="+mn-ea"/>
                      <a:cs typeface="+mn-cs"/>
                    </a:endParaRPr>
                  </a:p>
                </p:txBody>
              </p:sp>
            </p:grpSp>
          </p:grpSp>
          <p:sp>
            <p:nvSpPr>
              <p:cNvPr id="71" name="Tekstvak 70">
                <a:extLst>
                  <a:ext uri="{FF2B5EF4-FFF2-40B4-BE49-F238E27FC236}">
                    <a16:creationId xmlns:a16="http://schemas.microsoft.com/office/drawing/2014/main" id="{07909842-157E-7FFD-1E8C-99F11A182177}"/>
                  </a:ext>
                </a:extLst>
              </p:cNvPr>
              <p:cNvSpPr txBox="1"/>
              <p:nvPr userDrawn="1"/>
            </p:nvSpPr>
            <p:spPr>
              <a:xfrm>
                <a:off x="-3565087" y="1617700"/>
                <a:ext cx="627469"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Afbeeldingen</a:t>
                </a:r>
              </a:p>
            </p:txBody>
          </p:sp>
        </p:grpSp>
        <p:sp>
          <p:nvSpPr>
            <p:cNvPr id="40" name="Ovaal 39">
              <a:extLst>
                <a:ext uri="{FF2B5EF4-FFF2-40B4-BE49-F238E27FC236}">
                  <a16:creationId xmlns:a16="http://schemas.microsoft.com/office/drawing/2014/main" id="{C626763F-92C9-A9F3-D889-2F1A3BF43B1F}"/>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2</a:t>
              </a:r>
            </a:p>
          </p:txBody>
        </p:sp>
        <p:sp>
          <p:nvSpPr>
            <p:cNvPr id="41" name="Rechthoek 40">
              <a:extLst>
                <a:ext uri="{FF2B5EF4-FFF2-40B4-BE49-F238E27FC236}">
                  <a16:creationId xmlns:a16="http://schemas.microsoft.com/office/drawing/2014/main" id="{F9044FCF-BDC2-5D4C-3733-F355F32908E0}"/>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Kies de gewenste categorie en afbeelding</a:t>
              </a:r>
              <a:b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en klik op </a:t>
              </a:r>
              <a:r>
                <a:rPr kumimoji="0" lang="nl-NL"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‘Invoegen’</a:t>
              </a: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p>
          </p:txBody>
        </p:sp>
        <p:sp>
          <p:nvSpPr>
            <p:cNvPr id="42" name="Rechthoek 41">
              <a:extLst>
                <a:ext uri="{FF2B5EF4-FFF2-40B4-BE49-F238E27FC236}">
                  <a16:creationId xmlns:a16="http://schemas.microsoft.com/office/drawing/2014/main" id="{238DD7E6-C1E2-06F2-D9E8-75B7C7DB31E0}"/>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Invoegen</a:t>
              </a:r>
            </a:p>
          </p:txBody>
        </p:sp>
        <p:grpSp>
          <p:nvGrpSpPr>
            <p:cNvPr id="43" name="Groep 42">
              <a:extLst>
                <a:ext uri="{FF2B5EF4-FFF2-40B4-BE49-F238E27FC236}">
                  <a16:creationId xmlns:a16="http://schemas.microsoft.com/office/drawing/2014/main" id="{657651B5-9122-11CD-CC9D-46415DD2993B}"/>
                </a:ext>
              </a:extLst>
            </p:cNvPr>
            <p:cNvGrpSpPr/>
            <p:nvPr userDrawn="1"/>
          </p:nvGrpSpPr>
          <p:grpSpPr>
            <a:xfrm>
              <a:off x="-3354295" y="4908999"/>
              <a:ext cx="514284" cy="506545"/>
              <a:chOff x="12617641" y="3403239"/>
              <a:chExt cx="752963" cy="741634"/>
            </a:xfrm>
          </p:grpSpPr>
          <p:grpSp>
            <p:nvGrpSpPr>
              <p:cNvPr id="54" name="Groep 53">
                <a:extLst>
                  <a:ext uri="{FF2B5EF4-FFF2-40B4-BE49-F238E27FC236}">
                    <a16:creationId xmlns:a16="http://schemas.microsoft.com/office/drawing/2014/main" id="{E4BC68FA-A0A1-632D-F6D0-C6D8726CF30A}"/>
                  </a:ext>
                </a:extLst>
              </p:cNvPr>
              <p:cNvGrpSpPr/>
              <p:nvPr userDrawn="1"/>
            </p:nvGrpSpPr>
            <p:grpSpPr>
              <a:xfrm>
                <a:off x="12771530" y="3403239"/>
                <a:ext cx="467176" cy="448491"/>
                <a:chOff x="12782157" y="3403239"/>
                <a:chExt cx="467176" cy="448491"/>
              </a:xfrm>
            </p:grpSpPr>
            <p:grpSp>
              <p:nvGrpSpPr>
                <p:cNvPr id="57" name="Groep 56">
                  <a:extLst>
                    <a:ext uri="{FF2B5EF4-FFF2-40B4-BE49-F238E27FC236}">
                      <a16:creationId xmlns:a16="http://schemas.microsoft.com/office/drawing/2014/main" id="{9AA09FFD-9EA5-FB36-F745-6F607770D794}"/>
                    </a:ext>
                  </a:extLst>
                </p:cNvPr>
                <p:cNvGrpSpPr/>
                <p:nvPr userDrawn="1"/>
              </p:nvGrpSpPr>
              <p:grpSpPr>
                <a:xfrm>
                  <a:off x="12782157" y="3403239"/>
                  <a:ext cx="412976" cy="396132"/>
                  <a:chOff x="13554906" y="3320109"/>
                  <a:chExt cx="443917" cy="425811"/>
                </a:xfrm>
              </p:grpSpPr>
              <p:grpSp>
                <p:nvGrpSpPr>
                  <p:cNvPr id="64" name="Groep 63">
                    <a:extLst>
                      <a:ext uri="{FF2B5EF4-FFF2-40B4-BE49-F238E27FC236}">
                        <a16:creationId xmlns:a16="http://schemas.microsoft.com/office/drawing/2014/main" id="{7D9B37F7-15E8-C927-6EE6-F0BC733177EA}"/>
                      </a:ext>
                    </a:extLst>
                  </p:cNvPr>
                  <p:cNvGrpSpPr/>
                  <p:nvPr userDrawn="1"/>
                </p:nvGrpSpPr>
                <p:grpSpPr>
                  <a:xfrm>
                    <a:off x="13554906" y="3320109"/>
                    <a:ext cx="443917" cy="425811"/>
                    <a:chOff x="12909684" y="1276143"/>
                    <a:chExt cx="443917" cy="425811"/>
                  </a:xfrm>
                </p:grpSpPr>
                <p:sp>
                  <p:nvSpPr>
                    <p:cNvPr id="67" name="Rechthoek 66">
                      <a:extLst>
                        <a:ext uri="{FF2B5EF4-FFF2-40B4-BE49-F238E27FC236}">
                          <a16:creationId xmlns:a16="http://schemas.microsoft.com/office/drawing/2014/main" id="{4622661D-FEF8-DF7D-5DD4-BDFEC63227B9}"/>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endParaRPr kumimoji="0" lang="nl-NL" sz="8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68" name="Rechthoek 67">
                      <a:extLst>
                        <a:ext uri="{FF2B5EF4-FFF2-40B4-BE49-F238E27FC236}">
                          <a16:creationId xmlns:a16="http://schemas.microsoft.com/office/drawing/2014/main" id="{E6F789D4-AF9A-1BCA-D1AA-C0A70D13CF22}"/>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endParaRPr kumimoji="0" lang="nl-NL" sz="8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69" name="Ovaal 68">
                      <a:extLst>
                        <a:ext uri="{FF2B5EF4-FFF2-40B4-BE49-F238E27FC236}">
                          <a16:creationId xmlns:a16="http://schemas.microsoft.com/office/drawing/2014/main" id="{D0DD9E19-1376-A77A-9BB3-36251FA72F38}"/>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pic>
                <p:nvPicPr>
                  <p:cNvPr id="65" name="Afbeelding 64">
                    <a:extLst>
                      <a:ext uri="{FF2B5EF4-FFF2-40B4-BE49-F238E27FC236}">
                        <a16:creationId xmlns:a16="http://schemas.microsoft.com/office/drawing/2014/main" id="{1CC283F3-CE64-0AF9-FBDD-1C9CBAACA115}"/>
                      </a:ext>
                    </a:extLst>
                  </p:cNvPr>
                  <p:cNvPicPr>
                    <a:picLocks noChangeAspect="1"/>
                  </p:cNvPicPr>
                  <p:nvPr userDrawn="1"/>
                </p:nvPicPr>
                <p:blipFill>
                  <a:blip r:embed="rId4" cstate="print">
                    <a:duotone>
                      <a:prstClr val="black"/>
                      <a:srgbClr val="4D82B8">
                        <a:tint val="45000"/>
                        <a:satMod val="400000"/>
                      </a:srgbClr>
                    </a:duotone>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a:ext>
                    </a:extLst>
                  </a:blip>
                  <a:stretch>
                    <a:fillRect/>
                  </a:stretch>
                </p:blipFill>
                <p:spPr>
                  <a:xfrm>
                    <a:off x="13567296" y="3424991"/>
                    <a:ext cx="173367" cy="140220"/>
                  </a:xfrm>
                  <a:prstGeom prst="rect">
                    <a:avLst/>
                  </a:prstGeom>
                </p:spPr>
              </p:pic>
              <p:pic>
                <p:nvPicPr>
                  <p:cNvPr id="66" name="Afbeelding 65">
                    <a:extLst>
                      <a:ext uri="{FF2B5EF4-FFF2-40B4-BE49-F238E27FC236}">
                        <a16:creationId xmlns:a16="http://schemas.microsoft.com/office/drawing/2014/main" id="{7262E82C-4378-CEEC-28A4-79DD69FD7C5A}"/>
                      </a:ext>
                    </a:extLst>
                  </p:cNvPr>
                  <p:cNvPicPr>
                    <a:picLocks noChangeAspect="1"/>
                  </p:cNvPicPr>
                  <p:nvPr userDrawn="1"/>
                </p:nvPicPr>
                <p:blipFill>
                  <a:blip r:embed="rId6" cstate="print">
                    <a:duotone>
                      <a:prstClr val="black"/>
                      <a:srgbClr val="4D82B8">
                        <a:tint val="45000"/>
                        <a:satMod val="400000"/>
                      </a:srgbClr>
                    </a:duotone>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a:ext>
                    </a:extLst>
                  </a:blip>
                  <a:stretch>
                    <a:fillRect/>
                  </a:stretch>
                </p:blipFill>
                <p:spPr>
                  <a:xfrm flipH="1">
                    <a:off x="13635599" y="3449265"/>
                    <a:ext cx="173367" cy="111424"/>
                  </a:xfrm>
                  <a:prstGeom prst="rect">
                    <a:avLst/>
                  </a:prstGeom>
                </p:spPr>
              </p:pic>
            </p:grpSp>
            <p:grpSp>
              <p:nvGrpSpPr>
                <p:cNvPr id="58" name="Groep 57">
                  <a:extLst>
                    <a:ext uri="{FF2B5EF4-FFF2-40B4-BE49-F238E27FC236}">
                      <a16:creationId xmlns:a16="http://schemas.microsoft.com/office/drawing/2014/main" id="{8FF9FB59-D67D-B1CF-4EEE-248062E78BAF}"/>
                    </a:ext>
                  </a:extLst>
                </p:cNvPr>
                <p:cNvGrpSpPr/>
                <p:nvPr userDrawn="1"/>
              </p:nvGrpSpPr>
              <p:grpSpPr>
                <a:xfrm>
                  <a:off x="13103513" y="3705268"/>
                  <a:ext cx="145820" cy="146462"/>
                  <a:chOff x="13096169" y="3602278"/>
                  <a:chExt cx="145820" cy="146462"/>
                </a:xfrm>
              </p:grpSpPr>
              <p:sp>
                <p:nvSpPr>
                  <p:cNvPr id="62" name="Rechthoek 61">
                    <a:extLst>
                      <a:ext uri="{FF2B5EF4-FFF2-40B4-BE49-F238E27FC236}">
                        <a16:creationId xmlns:a16="http://schemas.microsoft.com/office/drawing/2014/main" id="{9961BF8E-A914-D9EC-87BB-2251AD03304F}"/>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63" name="Rechthoek 62">
                    <a:extLst>
                      <a:ext uri="{FF2B5EF4-FFF2-40B4-BE49-F238E27FC236}">
                        <a16:creationId xmlns:a16="http://schemas.microsoft.com/office/drawing/2014/main" id="{75962B95-2BC3-06E9-CCD0-52318A387D8B}"/>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nvGrpSpPr>
                <p:cNvPr id="59" name="Groep 58">
                  <a:extLst>
                    <a:ext uri="{FF2B5EF4-FFF2-40B4-BE49-F238E27FC236}">
                      <a16:creationId xmlns:a16="http://schemas.microsoft.com/office/drawing/2014/main" id="{A906D0C8-7A51-2D20-FF0D-E72C5E55B0DA}"/>
                    </a:ext>
                  </a:extLst>
                </p:cNvPr>
                <p:cNvGrpSpPr/>
                <p:nvPr userDrawn="1"/>
              </p:nvGrpSpPr>
              <p:grpSpPr>
                <a:xfrm rot="10800000">
                  <a:off x="13061402" y="3665637"/>
                  <a:ext cx="145820" cy="146462"/>
                  <a:chOff x="13096169" y="3602278"/>
                  <a:chExt cx="145820" cy="146462"/>
                </a:xfrm>
              </p:grpSpPr>
              <p:sp>
                <p:nvSpPr>
                  <p:cNvPr id="60" name="Rechthoek 59">
                    <a:extLst>
                      <a:ext uri="{FF2B5EF4-FFF2-40B4-BE49-F238E27FC236}">
                        <a16:creationId xmlns:a16="http://schemas.microsoft.com/office/drawing/2014/main" id="{BE57FC43-81E2-D4F1-0D70-F563DDEB44BB}"/>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61" name="Rechthoek 60">
                    <a:extLst>
                      <a:ext uri="{FF2B5EF4-FFF2-40B4-BE49-F238E27FC236}">
                        <a16:creationId xmlns:a16="http://schemas.microsoft.com/office/drawing/2014/main" id="{CFEF514E-1B89-BE99-40BC-8BB1840C83A6}"/>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sp>
            <p:nvSpPr>
              <p:cNvPr id="55" name="Rechthoek 54">
                <a:extLst>
                  <a:ext uri="{FF2B5EF4-FFF2-40B4-BE49-F238E27FC236}">
                    <a16:creationId xmlns:a16="http://schemas.microsoft.com/office/drawing/2014/main" id="{76CB6738-296D-A433-83A7-AB0CBF27634E}"/>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9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Bijsnijden</a:t>
                </a:r>
              </a:p>
            </p:txBody>
          </p:sp>
          <p:sp>
            <p:nvSpPr>
              <p:cNvPr id="56" name="Gelijkbenige driehoek 55">
                <a:extLst>
                  <a:ext uri="{FF2B5EF4-FFF2-40B4-BE49-F238E27FC236}">
                    <a16:creationId xmlns:a16="http://schemas.microsoft.com/office/drawing/2014/main" id="{BD8BF188-E1EC-9EBA-9029-120A14CC06C7}"/>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sp>
          <p:nvSpPr>
            <p:cNvPr id="44" name="Rechthoek 43">
              <a:extLst>
                <a:ext uri="{FF2B5EF4-FFF2-40B4-BE49-F238E27FC236}">
                  <a16:creationId xmlns:a16="http://schemas.microsoft.com/office/drawing/2014/main" id="{2159B72D-5BDB-8917-2352-52E6EE12F48C}"/>
                </a:ext>
              </a:extLst>
            </p:cNvPr>
            <p:cNvSpPr/>
            <p:nvPr userDrawn="1"/>
          </p:nvSpPr>
          <p:spPr>
            <a:xfrm>
              <a:off x="-3786165" y="5599357"/>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1" i="0" u="none" strike="noStrike" kern="1200" cap="all"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MEER WETEN?</a:t>
              </a:r>
              <a:br>
                <a:rPr kumimoji="0" lang="nl-NL" sz="1200" b="1" i="0" u="none" strike="noStrike" kern="1200" cap="all"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2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Ga naar de tab</a:t>
              </a:r>
              <a:r>
                <a:rPr kumimoji="0" lang="nl-NL" sz="1200" b="1" i="0" u="none" strike="noStrike" kern="1200" cap="all"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 'SLIDEBUILDER’ </a:t>
              </a:r>
              <a:r>
                <a:rPr kumimoji="0" lang="nl-NL" sz="12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en klik</a:t>
              </a:r>
              <a:br>
                <a:rPr kumimoji="0" lang="nl-NL" sz="12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2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op de knop </a:t>
              </a:r>
              <a:r>
                <a:rPr kumimoji="0" lang="nl-NL" sz="1200" b="1" i="0" u="none" strike="noStrike" kern="1200" cap="all"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nvGrpSpPr>
            <p:cNvPr id="45" name="ICOON_info">
              <a:extLst>
                <a:ext uri="{FF2B5EF4-FFF2-40B4-BE49-F238E27FC236}">
                  <a16:creationId xmlns:a16="http://schemas.microsoft.com/office/drawing/2014/main" id="{5D8D0C91-68C5-6BC3-5247-BB5FEFB5C2C3}"/>
                </a:ext>
              </a:extLst>
            </p:cNvPr>
            <p:cNvGrpSpPr/>
            <p:nvPr userDrawn="1"/>
          </p:nvGrpSpPr>
          <p:grpSpPr>
            <a:xfrm>
              <a:off x="-376736" y="5473131"/>
              <a:ext cx="283685" cy="283685"/>
              <a:chOff x="-510741" y="5913713"/>
              <a:chExt cx="267555" cy="267555"/>
            </a:xfrm>
          </p:grpSpPr>
          <p:sp>
            <p:nvSpPr>
              <p:cNvPr id="52" name="Ovaal 51">
                <a:extLst>
                  <a:ext uri="{FF2B5EF4-FFF2-40B4-BE49-F238E27FC236}">
                    <a16:creationId xmlns:a16="http://schemas.microsoft.com/office/drawing/2014/main" id="{6F40AF8A-FB04-0C70-7D75-F1441C220D42}"/>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endParaRPr kumimoji="0" lang="nl-NL" sz="1600" b="0" i="0" u="none" strike="noStrike" kern="1200" cap="all"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53" name="Graphic 163" descr="Informatie">
                <a:extLst>
                  <a:ext uri="{FF2B5EF4-FFF2-40B4-BE49-F238E27FC236}">
                    <a16:creationId xmlns:a16="http://schemas.microsoft.com/office/drawing/2014/main" id="{E1BD1973-D201-3CAF-F925-E3AE2E577A88}"/>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20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nvGrpSpPr>
            <p:cNvPr id="46" name="Groep 45">
              <a:extLst>
                <a:ext uri="{FF2B5EF4-FFF2-40B4-BE49-F238E27FC236}">
                  <a16:creationId xmlns:a16="http://schemas.microsoft.com/office/drawing/2014/main" id="{F88763A9-ED22-95EF-2F91-AF49DDB59495}"/>
                </a:ext>
              </a:extLst>
            </p:cNvPr>
            <p:cNvGrpSpPr/>
            <p:nvPr userDrawn="1"/>
          </p:nvGrpSpPr>
          <p:grpSpPr>
            <a:xfrm>
              <a:off x="-938434" y="5736734"/>
              <a:ext cx="627798" cy="576693"/>
              <a:chOff x="-938434" y="4570310"/>
              <a:chExt cx="627798" cy="576693"/>
            </a:xfrm>
          </p:grpSpPr>
          <p:grpSp>
            <p:nvGrpSpPr>
              <p:cNvPr id="47" name="Inspireren">
                <a:extLst>
                  <a:ext uri="{FF2B5EF4-FFF2-40B4-BE49-F238E27FC236}">
                    <a16:creationId xmlns:a16="http://schemas.microsoft.com/office/drawing/2014/main" id="{94AAA921-998C-BBB7-3E51-8A8617697C19}"/>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49" name="Freeform 12">
                  <a:extLst>
                    <a:ext uri="{FF2B5EF4-FFF2-40B4-BE49-F238E27FC236}">
                      <a16:creationId xmlns:a16="http://schemas.microsoft.com/office/drawing/2014/main" id="{FD417D54-B556-FB78-8DB1-56E45C7DF7D8}"/>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a:ln>
                      <a:noFill/>
                    </a:ln>
                    <a:solidFill>
                      <a:srgbClr val="211F26"/>
                    </a:solidFill>
                    <a:effectLst/>
                    <a:uLnTx/>
                    <a:uFillTx/>
                    <a:latin typeface="Segoe UI" panose="020B0502040204020203" pitchFamily="34" charset="0"/>
                    <a:ea typeface="+mn-ea"/>
                    <a:cs typeface="+mn-cs"/>
                  </a:endParaRPr>
                </a:p>
              </p:txBody>
            </p:sp>
            <p:sp>
              <p:nvSpPr>
                <p:cNvPr id="50" name="Freeform 13">
                  <a:extLst>
                    <a:ext uri="{FF2B5EF4-FFF2-40B4-BE49-F238E27FC236}">
                      <a16:creationId xmlns:a16="http://schemas.microsoft.com/office/drawing/2014/main" id="{613A7C5A-F1EB-A822-693E-F845FDD182E1}"/>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a:ln>
                      <a:noFill/>
                    </a:ln>
                    <a:solidFill>
                      <a:srgbClr val="211F26"/>
                    </a:solidFill>
                    <a:effectLst/>
                    <a:uLnTx/>
                    <a:uFillTx/>
                    <a:latin typeface="Segoe UI" panose="020B0502040204020203" pitchFamily="34" charset="0"/>
                    <a:ea typeface="+mn-ea"/>
                    <a:cs typeface="+mn-cs"/>
                  </a:endParaRPr>
                </a:p>
              </p:txBody>
            </p:sp>
            <p:sp>
              <p:nvSpPr>
                <p:cNvPr id="51" name="Freeform 14">
                  <a:extLst>
                    <a:ext uri="{FF2B5EF4-FFF2-40B4-BE49-F238E27FC236}">
                      <a16:creationId xmlns:a16="http://schemas.microsoft.com/office/drawing/2014/main" id="{BA3150B2-16FA-C7A9-3D7B-F6FE34ED5CDA}"/>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a:ln>
                      <a:noFill/>
                    </a:ln>
                    <a:solidFill>
                      <a:srgbClr val="211F26"/>
                    </a:solidFill>
                    <a:effectLst/>
                    <a:uLnTx/>
                    <a:uFillTx/>
                    <a:latin typeface="Segoe UI" panose="020B0502040204020203" pitchFamily="34" charset="0"/>
                    <a:ea typeface="+mn-ea"/>
                    <a:cs typeface="+mn-cs"/>
                  </a:endParaRPr>
                </a:p>
              </p:txBody>
            </p:sp>
          </p:grpSp>
          <p:sp>
            <p:nvSpPr>
              <p:cNvPr id="48" name="Tekstvak 47">
                <a:extLst>
                  <a:ext uri="{FF2B5EF4-FFF2-40B4-BE49-F238E27FC236}">
                    <a16:creationId xmlns:a16="http://schemas.microsoft.com/office/drawing/2014/main" id="{DFD0F328-4969-E59A-989C-7827C611CCF4}"/>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grpSp>
        <p:nvGrpSpPr>
          <p:cNvPr id="90" name="INSTRUCTIE">
            <a:extLst>
              <a:ext uri="{FF2B5EF4-FFF2-40B4-BE49-F238E27FC236}">
                <a16:creationId xmlns:a16="http://schemas.microsoft.com/office/drawing/2014/main" id="{786F2D49-4BC6-6A74-E146-853C08544364}"/>
              </a:ext>
            </a:extLst>
          </p:cNvPr>
          <p:cNvGrpSpPr/>
          <p:nvPr userDrawn="1"/>
        </p:nvGrpSpPr>
        <p:grpSpPr>
          <a:xfrm>
            <a:off x="-3786437" y="0"/>
            <a:ext cx="3693386" cy="5359349"/>
            <a:chOff x="-3786437" y="0"/>
            <a:chExt cx="3693386" cy="5359349"/>
          </a:xfrm>
        </p:grpSpPr>
        <p:sp>
          <p:nvSpPr>
            <p:cNvPr id="91" name="Rechthoek 90">
              <a:extLst>
                <a:ext uri="{FF2B5EF4-FFF2-40B4-BE49-F238E27FC236}">
                  <a16:creationId xmlns:a16="http://schemas.microsoft.com/office/drawing/2014/main" id="{3E5BEEC5-A099-1F98-59D0-3D38B1A397FE}"/>
                </a:ext>
              </a:extLst>
            </p:cNvPr>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400" b="1" i="0" u="none" strike="noStrike" kern="1200" cap="all" spc="0" normalizeH="0" baseline="0" noProof="0">
                  <a:ln>
                    <a:noFill/>
                  </a:ln>
                  <a:solidFill>
                    <a:srgbClr val="F07F00"/>
                  </a:solidFill>
                  <a:effectLst/>
                  <a:uLnTx/>
                  <a:uFillTx/>
                  <a:latin typeface="Calibri" panose="020F0502020204030204" pitchFamily="34" charset="0"/>
                  <a:ea typeface="+mn-ea"/>
                  <a:cs typeface="Calibri" panose="020F0502020204030204" pitchFamily="34" charset="0"/>
                </a:rPr>
                <a:t>LIJSTNIVEAU kiezen</a:t>
              </a:r>
            </a:p>
          </p:txBody>
        </p:sp>
        <p:sp>
          <p:nvSpPr>
            <p:cNvPr id="92" name="Ovaal 91">
              <a:extLst>
                <a:ext uri="{FF2B5EF4-FFF2-40B4-BE49-F238E27FC236}">
                  <a16:creationId xmlns:a16="http://schemas.microsoft.com/office/drawing/2014/main" id="{56420B32-E119-1314-153C-746B1BC3C61A}"/>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1</a:t>
              </a:r>
            </a:p>
          </p:txBody>
        </p:sp>
        <p:sp>
          <p:nvSpPr>
            <p:cNvPr id="93" name="Rechthoek 92">
              <a:extLst>
                <a:ext uri="{FF2B5EF4-FFF2-40B4-BE49-F238E27FC236}">
                  <a16:creationId xmlns:a16="http://schemas.microsoft.com/office/drawing/2014/main" id="{395372CF-C6B2-D4C9-3980-74E6A053735C}"/>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177800" marR="0" lvl="0" indent="-177800" algn="l" defTabSz="914400" rtl="0" eaLnBrk="1" fontAlgn="auto" latinLnBrk="0" hangingPunct="1">
                <a:lnSpc>
                  <a:spcPct val="100000"/>
                </a:lnSpc>
                <a:spcBef>
                  <a:spcPts val="600"/>
                </a:spcBef>
                <a:spcAft>
                  <a:spcPts val="600"/>
                </a:spcAft>
                <a:buClr>
                  <a:srgbClr val="F07F00"/>
                </a:buClr>
                <a:buSzTx/>
                <a:buFont typeface="Calibri" panose="020F0502020204030204" pitchFamily="34" charset="0"/>
                <a:buChar char="•"/>
                <a:tabLst/>
                <a:defRPr/>
              </a:pPr>
              <a:r>
                <a:rPr kumimoji="0" lang="nl-NL" sz="1200" b="0" i="0" u="none" strike="noStrike" kern="0" cap="none" spc="0" normalizeH="0" baseline="0" noProof="0" err="1">
                  <a:ln>
                    <a:noFill/>
                  </a:ln>
                  <a:solidFill>
                    <a:srgbClr val="000000"/>
                  </a:solidFill>
                  <a:effectLst/>
                  <a:uLnTx/>
                  <a:uFillTx/>
                  <a:latin typeface="Calibri" panose="020F0502020204030204" pitchFamily="34" charset="0"/>
                  <a:ea typeface="+mn-ea"/>
                  <a:cs typeface="Calibri" panose="020F0502020204030204" pitchFamily="34" charset="0"/>
                </a:rPr>
                <a:t>Bullet</a:t>
              </a:r>
              <a:endPar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94" name="Ovaal 93">
              <a:extLst>
                <a:ext uri="{FF2B5EF4-FFF2-40B4-BE49-F238E27FC236}">
                  <a16:creationId xmlns:a16="http://schemas.microsoft.com/office/drawing/2014/main" id="{ED23F766-4976-2EFA-B3B2-4FF06AAAD431}"/>
                </a:ext>
              </a:extLst>
            </p:cNvPr>
            <p:cNvSpPr/>
            <p:nvPr userDrawn="1"/>
          </p:nvSpPr>
          <p:spPr>
            <a:xfrm>
              <a:off x="-3604183" y="212876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2</a:t>
              </a:r>
            </a:p>
          </p:txBody>
        </p:sp>
        <p:sp>
          <p:nvSpPr>
            <p:cNvPr id="95" name="Rechthoek 94">
              <a:extLst>
                <a:ext uri="{FF2B5EF4-FFF2-40B4-BE49-F238E27FC236}">
                  <a16:creationId xmlns:a16="http://schemas.microsoft.com/office/drawing/2014/main" id="{158D4587-A5F6-7AAC-85E0-F779D2153F3A}"/>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Gebruik onder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‘Start’</a:t>
              </a: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de </a:t>
              </a:r>
              <a:r>
                <a:rPr kumimoji="0" lang="nl-NL"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lijstniveau-knoppen</a:t>
              </a: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om een tekst niveau te kiezen. </a:t>
              </a:r>
              <a:b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Kies uit:</a:t>
              </a:r>
            </a:p>
          </p:txBody>
        </p:sp>
        <p:sp>
          <p:nvSpPr>
            <p:cNvPr id="96" name="Rechthoek 95">
              <a:extLst>
                <a:ext uri="{FF2B5EF4-FFF2-40B4-BE49-F238E27FC236}">
                  <a16:creationId xmlns:a16="http://schemas.microsoft.com/office/drawing/2014/main" id="{CA10265B-9511-16F5-ADFC-236FBF8B8CD7}"/>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361950" marR="0" lvl="0" indent="-184150" algn="l" defTabSz="914400" rtl="0" eaLnBrk="1" fontAlgn="auto" latinLnBrk="0" hangingPunct="1">
                <a:lnSpc>
                  <a:spcPct val="100000"/>
                </a:lnSpc>
                <a:spcBef>
                  <a:spcPts val="600"/>
                </a:spcBef>
                <a:spcAft>
                  <a:spcPts val="600"/>
                </a:spcAft>
                <a:buClr>
                  <a:srgbClr val="000000"/>
                </a:buClr>
                <a:buSzTx/>
                <a:buFont typeface="Calibri" panose="020F0502020204030204" pitchFamily="34" charset="0"/>
                <a:buChar char="•"/>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Sub-</a:t>
              </a:r>
              <a:r>
                <a:rPr kumimoji="0" lang="nl-NL" sz="1200" b="0" i="0" u="none" strike="noStrike" kern="0" cap="none" spc="0" normalizeH="0" baseline="0" noProof="0" err="1">
                  <a:ln>
                    <a:noFill/>
                  </a:ln>
                  <a:solidFill>
                    <a:srgbClr val="000000"/>
                  </a:solidFill>
                  <a:effectLst/>
                  <a:uLnTx/>
                  <a:uFillTx/>
                  <a:latin typeface="Calibri" panose="020F0502020204030204" pitchFamily="34" charset="0"/>
                  <a:ea typeface="+mn-ea"/>
                  <a:cs typeface="Calibri" panose="020F0502020204030204" pitchFamily="34" charset="0"/>
                </a:rPr>
                <a:t>bullet</a:t>
              </a: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#1</a:t>
              </a:r>
            </a:p>
          </p:txBody>
        </p:sp>
        <p:sp>
          <p:nvSpPr>
            <p:cNvPr id="97" name="Ovaal 96">
              <a:extLst>
                <a:ext uri="{FF2B5EF4-FFF2-40B4-BE49-F238E27FC236}">
                  <a16:creationId xmlns:a16="http://schemas.microsoft.com/office/drawing/2014/main" id="{6791A979-74A4-2895-D975-17EA1807EE68}"/>
                </a:ext>
              </a:extLst>
            </p:cNvPr>
            <p:cNvSpPr/>
            <p:nvPr userDrawn="1"/>
          </p:nvSpPr>
          <p:spPr>
            <a:xfrm>
              <a:off x="-3604183" y="242005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3</a:t>
              </a:r>
            </a:p>
          </p:txBody>
        </p:sp>
        <p:sp>
          <p:nvSpPr>
            <p:cNvPr id="98" name="Rechthoek 97">
              <a:extLst>
                <a:ext uri="{FF2B5EF4-FFF2-40B4-BE49-F238E27FC236}">
                  <a16:creationId xmlns:a16="http://schemas.microsoft.com/office/drawing/2014/main" id="{245BB3BE-796B-6D44-D1BD-17F76EF47BDF}"/>
                </a:ext>
              </a:extLst>
            </p:cNvPr>
            <p:cNvSpPr/>
            <p:nvPr userDrawn="1"/>
          </p:nvSpPr>
          <p:spPr>
            <a:xfrm>
              <a:off x="-3319415" y="2420262"/>
              <a:ext cx="2949220" cy="180000"/>
            </a:xfrm>
            <a:prstGeom prst="rect">
              <a:avLst/>
            </a:prstGeom>
            <a:noFill/>
            <a:ln w="25400" cap="flat" cmpd="sng" algn="ctr">
              <a:noFill/>
              <a:prstDash val="solid"/>
            </a:ln>
            <a:effectLst/>
          </p:spPr>
          <p:txBody>
            <a:bodyPr lIns="0" tIns="0" rIns="0" bIns="0" rtlCol="0" anchor="ctr"/>
            <a:lstStyle/>
            <a:p>
              <a:pPr marL="539750" marR="0" lvl="0" indent="-177800" algn="l" defTabSz="914400" rtl="0" eaLnBrk="1" fontAlgn="auto" latinLnBrk="0" hangingPunct="1">
                <a:lnSpc>
                  <a:spcPct val="100000"/>
                </a:lnSpc>
                <a:spcBef>
                  <a:spcPts val="600"/>
                </a:spcBef>
                <a:spcAft>
                  <a:spcPts val="600"/>
                </a:spcAft>
                <a:buClr>
                  <a:srgbClr val="009FE3"/>
                </a:buClr>
                <a:buSzTx/>
                <a:buFont typeface="Calibri" panose="020F0502020204030204" pitchFamily="34" charset="0"/>
                <a:buChar char="–"/>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Sub-</a:t>
              </a:r>
              <a:r>
                <a:rPr kumimoji="0" lang="nl-NL" sz="1200" b="0" i="0" u="none" strike="noStrike" kern="0" cap="none" spc="0" normalizeH="0" baseline="0" noProof="0" err="1">
                  <a:ln>
                    <a:noFill/>
                  </a:ln>
                  <a:solidFill>
                    <a:srgbClr val="000000"/>
                  </a:solidFill>
                  <a:effectLst/>
                  <a:uLnTx/>
                  <a:uFillTx/>
                  <a:latin typeface="Calibri" panose="020F0502020204030204" pitchFamily="34" charset="0"/>
                  <a:ea typeface="+mn-ea"/>
                  <a:cs typeface="Calibri" panose="020F0502020204030204" pitchFamily="34" charset="0"/>
                </a:rPr>
                <a:t>bullet</a:t>
              </a: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#2</a:t>
              </a:r>
            </a:p>
          </p:txBody>
        </p:sp>
        <p:sp>
          <p:nvSpPr>
            <p:cNvPr id="99" name="Ovaal 98">
              <a:extLst>
                <a:ext uri="{FF2B5EF4-FFF2-40B4-BE49-F238E27FC236}">
                  <a16:creationId xmlns:a16="http://schemas.microsoft.com/office/drawing/2014/main" id="{81516C84-1D24-3A17-5FF9-ED9198ED291B}"/>
                </a:ext>
              </a:extLst>
            </p:cNvPr>
            <p:cNvSpPr/>
            <p:nvPr userDrawn="1"/>
          </p:nvSpPr>
          <p:spPr>
            <a:xfrm>
              <a:off x="-3604183" y="2711336"/>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4</a:t>
              </a:r>
            </a:p>
          </p:txBody>
        </p:sp>
        <p:sp>
          <p:nvSpPr>
            <p:cNvPr id="100" name="Rechthoek 99">
              <a:extLst>
                <a:ext uri="{FF2B5EF4-FFF2-40B4-BE49-F238E27FC236}">
                  <a16:creationId xmlns:a16="http://schemas.microsoft.com/office/drawing/2014/main" id="{E6D1EA75-87D2-7A02-158F-46B651F71CAC}"/>
                </a:ext>
              </a:extLst>
            </p:cNvPr>
            <p:cNvSpPr/>
            <p:nvPr userDrawn="1"/>
          </p:nvSpPr>
          <p:spPr>
            <a:xfrm>
              <a:off x="-3319415" y="2711651"/>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F07F00"/>
                </a:buClr>
                <a:buSzTx/>
                <a:buFont typeface="Calibri" panose="020F0502020204030204" pitchFamily="34" charset="0"/>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Leestekst</a:t>
              </a:r>
            </a:p>
          </p:txBody>
        </p:sp>
        <p:sp>
          <p:nvSpPr>
            <p:cNvPr id="101" name="Ovaal 100">
              <a:extLst>
                <a:ext uri="{FF2B5EF4-FFF2-40B4-BE49-F238E27FC236}">
                  <a16:creationId xmlns:a16="http://schemas.microsoft.com/office/drawing/2014/main" id="{5E3D892E-59F7-4A38-3DA1-0A2663C1E378}"/>
                </a:ext>
              </a:extLst>
            </p:cNvPr>
            <p:cNvSpPr/>
            <p:nvPr userDrawn="1"/>
          </p:nvSpPr>
          <p:spPr>
            <a:xfrm>
              <a:off x="-3604183" y="3002620"/>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5</a:t>
              </a:r>
            </a:p>
          </p:txBody>
        </p:sp>
        <p:sp>
          <p:nvSpPr>
            <p:cNvPr id="102" name="Rechthoek 101">
              <a:extLst>
                <a:ext uri="{FF2B5EF4-FFF2-40B4-BE49-F238E27FC236}">
                  <a16:creationId xmlns:a16="http://schemas.microsoft.com/office/drawing/2014/main" id="{75B5979D-11AD-F9EC-35A4-FBE596FA190D}"/>
                </a:ext>
              </a:extLst>
            </p:cNvPr>
            <p:cNvSpPr/>
            <p:nvPr userDrawn="1"/>
          </p:nvSpPr>
          <p:spPr>
            <a:xfrm>
              <a:off x="-3319415" y="3003040"/>
              <a:ext cx="2949220" cy="180000"/>
            </a:xfrm>
            <a:prstGeom prst="rect">
              <a:avLst/>
            </a:prstGeom>
            <a:noFill/>
            <a:ln w="25400" cap="flat" cmpd="sng" algn="ctr">
              <a:noFill/>
              <a:prstDash val="solid"/>
            </a:ln>
            <a:effectLst/>
          </p:spPr>
          <p:txBody>
            <a:bodyPr lIns="0" tIns="0" rIns="0" bIns="0" rtlCol="0" anchor="ctr"/>
            <a:lstStyle/>
            <a:p>
              <a:pPr marL="0" marR="0" lvl="4" indent="0" algn="l" defTabSz="914400" rtl="0" eaLnBrk="1" fontAlgn="auto" latinLnBrk="0" hangingPunct="1">
                <a:lnSpc>
                  <a:spcPct val="90000"/>
                </a:lnSpc>
                <a:spcBef>
                  <a:spcPts val="600"/>
                </a:spcBef>
                <a:spcAft>
                  <a:spcPts val="600"/>
                </a:spcAft>
                <a:buClr>
                  <a:srgbClr val="F07F00"/>
                </a:buClr>
                <a:buSzTx/>
                <a:buFont typeface="Arial" panose="020B0604020202020204" pitchFamily="34" charset="0"/>
                <a:buNone/>
                <a:tabLst/>
                <a:defRPr/>
              </a:pPr>
              <a:r>
                <a:rPr kumimoji="0" lang="nl-NL" sz="1800" b="1" i="0" u="none" strike="noStrike" kern="1200" cap="none" spc="0" normalizeH="0" baseline="0" noProof="0">
                  <a:ln>
                    <a:noFill/>
                  </a:ln>
                  <a:solidFill>
                    <a:srgbClr val="F07F00"/>
                  </a:solidFill>
                  <a:effectLst/>
                  <a:uLnTx/>
                  <a:uFillTx/>
                  <a:latin typeface="Calibri"/>
                  <a:ea typeface="+mn-ea"/>
                  <a:cs typeface="+mn-cs"/>
                </a:rPr>
                <a:t>Subtitel #1</a:t>
              </a:r>
            </a:p>
          </p:txBody>
        </p:sp>
        <p:sp>
          <p:nvSpPr>
            <p:cNvPr id="103" name="Ovaal 102">
              <a:extLst>
                <a:ext uri="{FF2B5EF4-FFF2-40B4-BE49-F238E27FC236}">
                  <a16:creationId xmlns:a16="http://schemas.microsoft.com/office/drawing/2014/main" id="{328101EC-6141-1BF0-040C-CB8B7D4B7CF5}"/>
                </a:ext>
              </a:extLst>
            </p:cNvPr>
            <p:cNvSpPr/>
            <p:nvPr userDrawn="1"/>
          </p:nvSpPr>
          <p:spPr>
            <a:xfrm>
              <a:off x="-3604183" y="329390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6</a:t>
              </a:r>
            </a:p>
          </p:txBody>
        </p:sp>
        <p:sp>
          <p:nvSpPr>
            <p:cNvPr id="104" name="Rechthoek 103">
              <a:extLst>
                <a:ext uri="{FF2B5EF4-FFF2-40B4-BE49-F238E27FC236}">
                  <a16:creationId xmlns:a16="http://schemas.microsoft.com/office/drawing/2014/main" id="{A98C3603-0CCD-3313-BCD1-1B893CD4BEEF}"/>
                </a:ext>
              </a:extLst>
            </p:cNvPr>
            <p:cNvSpPr/>
            <p:nvPr userDrawn="1"/>
          </p:nvSpPr>
          <p:spPr>
            <a:xfrm>
              <a:off x="-3319415" y="3585818"/>
              <a:ext cx="2949220" cy="180000"/>
            </a:xfrm>
            <a:prstGeom prst="rect">
              <a:avLst/>
            </a:prstGeom>
            <a:noFill/>
            <a:ln w="25400" cap="flat" cmpd="sng" algn="ctr">
              <a:noFill/>
              <a:prstDash val="solid"/>
            </a:ln>
            <a:effectLst/>
          </p:spPr>
          <p:txBody>
            <a:bodyPr lIns="0" tIns="0" rIns="0" bIns="0" rtlCol="0" anchor="ctr"/>
            <a:lstStyle/>
            <a:p>
              <a:pPr marL="266700" marR="0" lvl="0" indent="-266700" algn="l" defTabSz="914400" rtl="0" eaLnBrk="1" fontAlgn="auto" latinLnBrk="0" hangingPunct="1">
                <a:lnSpc>
                  <a:spcPct val="100000"/>
                </a:lnSpc>
                <a:spcBef>
                  <a:spcPts val="600"/>
                </a:spcBef>
                <a:spcAft>
                  <a:spcPts val="600"/>
                </a:spcAft>
                <a:buClr>
                  <a:srgbClr val="F07F00"/>
                </a:buClr>
                <a:buSzTx/>
                <a:buFont typeface="+mj-lt"/>
                <a:buAutoNum type="arabicPeriod"/>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Numerieke </a:t>
              </a:r>
              <a:r>
                <a:rPr kumimoji="0" lang="nl-NL" sz="1200" b="0" i="0" u="none" strike="noStrike" kern="0" cap="none" spc="0" normalizeH="0" baseline="0" noProof="0" err="1">
                  <a:ln>
                    <a:noFill/>
                  </a:ln>
                  <a:solidFill>
                    <a:srgbClr val="000000"/>
                  </a:solidFill>
                  <a:effectLst/>
                  <a:uLnTx/>
                  <a:uFillTx/>
                  <a:latin typeface="Calibri" panose="020F0502020204030204" pitchFamily="34" charset="0"/>
                  <a:ea typeface="+mn-ea"/>
                  <a:cs typeface="Calibri" panose="020F0502020204030204" pitchFamily="34" charset="0"/>
                </a:rPr>
                <a:t>bullet</a:t>
              </a:r>
              <a:endPar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05" name="Ovaal 104">
              <a:extLst>
                <a:ext uri="{FF2B5EF4-FFF2-40B4-BE49-F238E27FC236}">
                  <a16:creationId xmlns:a16="http://schemas.microsoft.com/office/drawing/2014/main" id="{88DBED8D-EB56-E161-9821-5B3F00209B7D}"/>
                </a:ext>
              </a:extLst>
            </p:cNvPr>
            <p:cNvSpPr/>
            <p:nvPr userDrawn="1"/>
          </p:nvSpPr>
          <p:spPr>
            <a:xfrm>
              <a:off x="-3604183" y="358518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7</a:t>
              </a:r>
            </a:p>
          </p:txBody>
        </p:sp>
        <p:sp>
          <p:nvSpPr>
            <p:cNvPr id="106" name="Rechthoek 105">
              <a:extLst>
                <a:ext uri="{FF2B5EF4-FFF2-40B4-BE49-F238E27FC236}">
                  <a16:creationId xmlns:a16="http://schemas.microsoft.com/office/drawing/2014/main" id="{C4D72D4D-D81D-5496-1F10-B27CB04C820C}"/>
                </a:ext>
              </a:extLst>
            </p:cNvPr>
            <p:cNvSpPr/>
            <p:nvPr userDrawn="1"/>
          </p:nvSpPr>
          <p:spPr>
            <a:xfrm>
              <a:off x="-3325830" y="3877207"/>
              <a:ext cx="2949220" cy="180000"/>
            </a:xfrm>
            <a:prstGeom prst="rect">
              <a:avLst/>
            </a:prstGeom>
            <a:noFill/>
            <a:ln w="25400" cap="flat" cmpd="sng" algn="ctr">
              <a:noFill/>
              <a:prstDash val="solid"/>
            </a:ln>
            <a:effectLst/>
          </p:spPr>
          <p:txBody>
            <a:bodyPr lIns="0" tIns="0" rIns="0" bIns="0" rtlCol="0" anchor="ctr"/>
            <a:lstStyle/>
            <a:p>
              <a:pPr marL="266700" marR="0" lvl="0" indent="-266700" algn="l" defTabSz="914400" rtl="0" eaLnBrk="1" fontAlgn="auto" latinLnBrk="0" hangingPunct="1">
                <a:lnSpc>
                  <a:spcPct val="100000"/>
                </a:lnSpc>
                <a:spcBef>
                  <a:spcPts val="600"/>
                </a:spcBef>
                <a:spcAft>
                  <a:spcPts val="600"/>
                </a:spcAft>
                <a:buClr>
                  <a:srgbClr val="000000"/>
                </a:buClr>
                <a:buSzTx/>
                <a:buFont typeface="+mj-lt"/>
                <a:buAutoNum type="alphaLcPeriod"/>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Alfabetische </a:t>
              </a:r>
              <a:r>
                <a:rPr kumimoji="0" lang="nl-NL" sz="1200" b="0" i="0" u="none" strike="noStrike" kern="0" cap="none" spc="0" normalizeH="0" baseline="0" noProof="0" err="1">
                  <a:ln>
                    <a:noFill/>
                  </a:ln>
                  <a:solidFill>
                    <a:srgbClr val="000000"/>
                  </a:solidFill>
                  <a:effectLst/>
                  <a:uLnTx/>
                  <a:uFillTx/>
                  <a:latin typeface="Calibri" panose="020F0502020204030204" pitchFamily="34" charset="0"/>
                  <a:ea typeface="+mn-ea"/>
                  <a:cs typeface="Calibri" panose="020F0502020204030204" pitchFamily="34" charset="0"/>
                </a:rPr>
                <a:t>bullet</a:t>
              </a:r>
              <a:endPar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07" name="Ovaal 106">
              <a:extLst>
                <a:ext uri="{FF2B5EF4-FFF2-40B4-BE49-F238E27FC236}">
                  <a16:creationId xmlns:a16="http://schemas.microsoft.com/office/drawing/2014/main" id="{B7B668E3-6D7B-1D5A-05A8-FAD149CC2433}"/>
                </a:ext>
              </a:extLst>
            </p:cNvPr>
            <p:cNvSpPr/>
            <p:nvPr userDrawn="1"/>
          </p:nvSpPr>
          <p:spPr>
            <a:xfrm>
              <a:off x="-3604183" y="387647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8</a:t>
              </a:r>
            </a:p>
          </p:txBody>
        </p:sp>
        <p:sp>
          <p:nvSpPr>
            <p:cNvPr id="108" name="Rechthoek 107">
              <a:extLst>
                <a:ext uri="{FF2B5EF4-FFF2-40B4-BE49-F238E27FC236}">
                  <a16:creationId xmlns:a16="http://schemas.microsoft.com/office/drawing/2014/main" id="{3B4BD10B-DF57-0DDF-C0FA-B9BF9FF6F1B2}"/>
                </a:ext>
              </a:extLst>
            </p:cNvPr>
            <p:cNvSpPr/>
            <p:nvPr userDrawn="1"/>
          </p:nvSpPr>
          <p:spPr>
            <a:xfrm>
              <a:off x="-3319415" y="4168594"/>
              <a:ext cx="2949220" cy="180000"/>
            </a:xfrm>
            <a:prstGeom prst="rect">
              <a:avLst/>
            </a:prstGeom>
            <a:noFill/>
            <a:ln w="25400" cap="flat" cmpd="sng" algn="ctr">
              <a:noFill/>
              <a:prstDash val="solid"/>
            </a:ln>
            <a:effectLst/>
          </p:spPr>
          <p:txBody>
            <a:bodyPr lIns="0" tIns="0" rIns="0" bIns="0" rtlCol="0" anchor="ctr"/>
            <a:lstStyle/>
            <a:p>
              <a:pPr marL="0" marR="0" lvl="8" indent="0" algn="l" defTabSz="914400" rtl="0" eaLnBrk="1" fontAlgn="auto" latinLnBrk="0" hangingPunct="1">
                <a:lnSpc>
                  <a:spcPct val="90000"/>
                </a:lnSpc>
                <a:spcBef>
                  <a:spcPts val="600"/>
                </a:spcBef>
                <a:spcAft>
                  <a:spcPts val="600"/>
                </a:spcAft>
                <a:buClr>
                  <a:srgbClr val="F07F00"/>
                </a:buClr>
                <a:buSzTx/>
                <a:buFont typeface="Arial" panose="020B0604020202020204" pitchFamily="34" charset="0"/>
                <a:buNone/>
                <a:tabLst/>
                <a:defRPr/>
              </a:pPr>
              <a:r>
                <a:rPr kumimoji="0" lang="nl-NL" sz="1000" b="0" i="1" u="none" strike="noStrike" kern="1200" cap="none" spc="0" normalizeH="0" baseline="0" noProof="0">
                  <a:ln>
                    <a:noFill/>
                  </a:ln>
                  <a:solidFill>
                    <a:srgbClr val="211F26"/>
                  </a:solidFill>
                  <a:effectLst/>
                  <a:uLnTx/>
                  <a:uFillTx/>
                  <a:latin typeface="Calibri Light"/>
                  <a:ea typeface="+mn-ea"/>
                  <a:cs typeface="+mn-cs"/>
                </a:rPr>
                <a:t>Bronvermelding</a:t>
              </a:r>
            </a:p>
          </p:txBody>
        </p:sp>
        <p:sp>
          <p:nvSpPr>
            <p:cNvPr id="109" name="Ovaal 108">
              <a:extLst>
                <a:ext uri="{FF2B5EF4-FFF2-40B4-BE49-F238E27FC236}">
                  <a16:creationId xmlns:a16="http://schemas.microsoft.com/office/drawing/2014/main" id="{4963DCCA-8F78-9D0C-A478-99DA00E823BE}"/>
                </a:ext>
              </a:extLst>
            </p:cNvPr>
            <p:cNvSpPr/>
            <p:nvPr userDrawn="1"/>
          </p:nvSpPr>
          <p:spPr>
            <a:xfrm>
              <a:off x="-3604183" y="416859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9</a:t>
              </a:r>
            </a:p>
          </p:txBody>
        </p:sp>
        <p:sp>
          <p:nvSpPr>
            <p:cNvPr id="110" name="Rechthoek 109">
              <a:extLst>
                <a:ext uri="{FF2B5EF4-FFF2-40B4-BE49-F238E27FC236}">
                  <a16:creationId xmlns:a16="http://schemas.microsoft.com/office/drawing/2014/main" id="{8DE3B300-33E3-8FBA-9434-2BDFB30CA612}"/>
                </a:ext>
              </a:extLst>
            </p:cNvPr>
            <p:cNvSpPr/>
            <p:nvPr userDrawn="1"/>
          </p:nvSpPr>
          <p:spPr>
            <a:xfrm>
              <a:off x="-3319415" y="3294429"/>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F07F00"/>
                </a:buClr>
                <a:buSzTx/>
                <a:buFont typeface="Calibri" panose="020F0502020204030204" pitchFamily="34" charset="0"/>
                <a:buNone/>
                <a:tabLst/>
                <a:defRPr/>
              </a:pPr>
              <a:r>
                <a:rPr kumimoji="0" lang="nl-NL" sz="1600" b="0" i="0" u="none" strike="noStrike" kern="1200" cap="none" spc="0" normalizeH="0" baseline="0" noProof="0">
                  <a:ln>
                    <a:noFill/>
                  </a:ln>
                  <a:solidFill>
                    <a:srgbClr val="211F26"/>
                  </a:solidFill>
                  <a:effectLst/>
                  <a:uLnTx/>
                  <a:uFillTx/>
                  <a:latin typeface="Calibri"/>
                  <a:ea typeface="+mn-ea"/>
                  <a:cs typeface="+mn-cs"/>
                </a:rPr>
                <a:t>Subtitel #2</a:t>
              </a:r>
            </a:p>
          </p:txBody>
        </p:sp>
        <p:sp>
          <p:nvSpPr>
            <p:cNvPr id="111" name="Rechthoek 110">
              <a:extLst>
                <a:ext uri="{FF2B5EF4-FFF2-40B4-BE49-F238E27FC236}">
                  <a16:creationId xmlns:a16="http://schemas.microsoft.com/office/drawing/2014/main" id="{D136E86F-B3D2-DE4E-3D6C-21DDF6AA6849}"/>
                </a:ext>
              </a:extLst>
            </p:cNvPr>
            <p:cNvSpPr/>
            <p:nvPr userDrawn="1"/>
          </p:nvSpPr>
          <p:spPr>
            <a:xfrm>
              <a:off x="-3786437" y="4531349"/>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1" i="0" u="none" strike="noStrike" kern="1200" cap="all"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MEER WETEN?</a:t>
              </a:r>
              <a:br>
                <a:rPr kumimoji="0" lang="nl-NL" sz="1200" b="1" i="0" u="none" strike="noStrike" kern="1200" cap="all"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2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Ga naar de tab</a:t>
              </a:r>
              <a:r>
                <a:rPr kumimoji="0" lang="nl-NL" sz="1200" b="1" i="0" u="none" strike="noStrike" kern="1200" cap="all"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 'SLIDEBUILDER’ </a:t>
              </a:r>
              <a:r>
                <a:rPr kumimoji="0" lang="nl-NL" sz="12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en klik</a:t>
              </a:r>
              <a:br>
                <a:rPr kumimoji="0" lang="nl-NL" sz="12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2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op de knop </a:t>
              </a:r>
              <a:r>
                <a:rPr kumimoji="0" lang="nl-NL" sz="1200" b="1" i="0" u="none" strike="noStrike" kern="1200" cap="all"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nvGrpSpPr>
            <p:cNvPr id="112" name="ICOON_info">
              <a:extLst>
                <a:ext uri="{FF2B5EF4-FFF2-40B4-BE49-F238E27FC236}">
                  <a16:creationId xmlns:a16="http://schemas.microsoft.com/office/drawing/2014/main" id="{720A65CF-5CAB-BD05-571F-E4E276F27F4F}"/>
                </a:ext>
              </a:extLst>
            </p:cNvPr>
            <p:cNvGrpSpPr/>
            <p:nvPr userDrawn="1"/>
          </p:nvGrpSpPr>
          <p:grpSpPr>
            <a:xfrm>
              <a:off x="-376736" y="4400186"/>
              <a:ext cx="283685" cy="283685"/>
              <a:chOff x="-510741" y="5913713"/>
              <a:chExt cx="267555" cy="267555"/>
            </a:xfrm>
          </p:grpSpPr>
          <p:sp>
            <p:nvSpPr>
              <p:cNvPr id="160" name="Ovaal 159">
                <a:extLst>
                  <a:ext uri="{FF2B5EF4-FFF2-40B4-BE49-F238E27FC236}">
                    <a16:creationId xmlns:a16="http://schemas.microsoft.com/office/drawing/2014/main" id="{0B957D58-9EDB-EFFE-A7F7-AA9C5887B3F8}"/>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endParaRPr kumimoji="0" lang="nl-NL" sz="1600" b="0" i="0" u="none" strike="noStrike" kern="1200" cap="all"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161" name="Graphic 163" descr="Informatie">
                <a:extLst>
                  <a:ext uri="{FF2B5EF4-FFF2-40B4-BE49-F238E27FC236}">
                    <a16:creationId xmlns:a16="http://schemas.microsoft.com/office/drawing/2014/main" id="{0D0EABAB-6A72-D271-7682-DFC008E335F6}"/>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20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nvGrpSpPr>
            <p:cNvPr id="113" name="VOORBEELD">
              <a:extLst>
                <a:ext uri="{FF2B5EF4-FFF2-40B4-BE49-F238E27FC236}">
                  <a16:creationId xmlns:a16="http://schemas.microsoft.com/office/drawing/2014/main" id="{D91DFD02-A5E8-59A7-BC3B-9C79BFFDC3BC}"/>
                </a:ext>
              </a:extLst>
            </p:cNvPr>
            <p:cNvGrpSpPr/>
            <p:nvPr userDrawn="1"/>
          </p:nvGrpSpPr>
          <p:grpSpPr>
            <a:xfrm>
              <a:off x="-3605171" y="458674"/>
              <a:ext cx="3234311" cy="558875"/>
              <a:chOff x="-3605171" y="458674"/>
              <a:chExt cx="3234311" cy="558875"/>
            </a:xfrm>
          </p:grpSpPr>
          <p:sp>
            <p:nvSpPr>
              <p:cNvPr id="120" name="Rechthoek 119">
                <a:extLst>
                  <a:ext uri="{FF2B5EF4-FFF2-40B4-BE49-F238E27FC236}">
                    <a16:creationId xmlns:a16="http://schemas.microsoft.com/office/drawing/2014/main" id="{9E0A2A3E-2175-9172-F69E-A30A5C352F07}"/>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9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Start</a:t>
                </a:r>
              </a:p>
            </p:txBody>
          </p:sp>
          <p:sp>
            <p:nvSpPr>
              <p:cNvPr id="121" name="Rechthoek 120">
                <a:extLst>
                  <a:ext uri="{FF2B5EF4-FFF2-40B4-BE49-F238E27FC236}">
                    <a16:creationId xmlns:a16="http://schemas.microsoft.com/office/drawing/2014/main" id="{C51E13F4-DD34-B943-6851-FCCEBA0AB41F}"/>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nvGrpSpPr>
              <p:cNvPr id="122" name="Groep 121">
                <a:extLst>
                  <a:ext uri="{FF2B5EF4-FFF2-40B4-BE49-F238E27FC236}">
                    <a16:creationId xmlns:a16="http://schemas.microsoft.com/office/drawing/2014/main" id="{AE8C83DA-7004-23B1-FDA3-9AD4D42DA734}"/>
                  </a:ext>
                </a:extLst>
              </p:cNvPr>
              <p:cNvGrpSpPr/>
              <p:nvPr userDrawn="1"/>
            </p:nvGrpSpPr>
            <p:grpSpPr>
              <a:xfrm>
                <a:off x="-3386247" y="830871"/>
                <a:ext cx="139423" cy="109566"/>
                <a:chOff x="-2866744" y="827071"/>
                <a:chExt cx="168701" cy="132575"/>
              </a:xfrm>
            </p:grpSpPr>
            <p:grpSp>
              <p:nvGrpSpPr>
                <p:cNvPr id="153" name="Groep 152">
                  <a:extLst>
                    <a:ext uri="{FF2B5EF4-FFF2-40B4-BE49-F238E27FC236}">
                      <a16:creationId xmlns:a16="http://schemas.microsoft.com/office/drawing/2014/main" id="{B11A3C12-92E4-64DC-CA69-6B1D55C626DD}"/>
                    </a:ext>
                  </a:extLst>
                </p:cNvPr>
                <p:cNvGrpSpPr/>
                <p:nvPr userDrawn="1"/>
              </p:nvGrpSpPr>
              <p:grpSpPr>
                <a:xfrm>
                  <a:off x="-2866744" y="827071"/>
                  <a:ext cx="168701" cy="132575"/>
                  <a:chOff x="-2866744" y="827071"/>
                  <a:chExt cx="168701" cy="132575"/>
                </a:xfrm>
              </p:grpSpPr>
              <p:cxnSp>
                <p:nvCxnSpPr>
                  <p:cNvPr id="155" name="Rechte verbindingslijn 154">
                    <a:extLst>
                      <a:ext uri="{FF2B5EF4-FFF2-40B4-BE49-F238E27FC236}">
                        <a16:creationId xmlns:a16="http://schemas.microsoft.com/office/drawing/2014/main" id="{9E847B58-923E-E5F0-131E-628FC5CC1F2C}"/>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56" name="Rechte verbindingslijn 155">
                    <a:extLst>
                      <a:ext uri="{FF2B5EF4-FFF2-40B4-BE49-F238E27FC236}">
                        <a16:creationId xmlns:a16="http://schemas.microsoft.com/office/drawing/2014/main" id="{956E19F5-DF9F-6101-3A62-2BAF98080D27}"/>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57" name="Rechte verbindingslijn 156">
                    <a:extLst>
                      <a:ext uri="{FF2B5EF4-FFF2-40B4-BE49-F238E27FC236}">
                        <a16:creationId xmlns:a16="http://schemas.microsoft.com/office/drawing/2014/main" id="{67DE276C-BB98-88E5-E48C-A43495037F11}"/>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58" name="Rechte verbindingslijn 157">
                    <a:extLst>
                      <a:ext uri="{FF2B5EF4-FFF2-40B4-BE49-F238E27FC236}">
                        <a16:creationId xmlns:a16="http://schemas.microsoft.com/office/drawing/2014/main" id="{D3CF0E29-7D38-B6AA-361D-5F3718C91325}"/>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59" name="Rechte verbindingslijn 158">
                    <a:extLst>
                      <a:ext uri="{FF2B5EF4-FFF2-40B4-BE49-F238E27FC236}">
                        <a16:creationId xmlns:a16="http://schemas.microsoft.com/office/drawing/2014/main" id="{592F9574-69DD-BA24-5C29-D256EAC938FE}"/>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54" name="Pijl: rechts 153">
                  <a:extLst>
                    <a:ext uri="{FF2B5EF4-FFF2-40B4-BE49-F238E27FC236}">
                      <a16:creationId xmlns:a16="http://schemas.microsoft.com/office/drawing/2014/main" id="{F3AC9E79-9BA0-0E01-E378-83AA65472E0A}"/>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nvGrpSpPr>
              <p:cNvPr id="123" name="Groep 122">
                <a:extLst>
                  <a:ext uri="{FF2B5EF4-FFF2-40B4-BE49-F238E27FC236}">
                    <a16:creationId xmlns:a16="http://schemas.microsoft.com/office/drawing/2014/main" id="{6D52FA97-9139-CB7C-1EEB-A5A6531E5B9B}"/>
                  </a:ext>
                </a:extLst>
              </p:cNvPr>
              <p:cNvGrpSpPr/>
              <p:nvPr userDrawn="1"/>
            </p:nvGrpSpPr>
            <p:grpSpPr>
              <a:xfrm>
                <a:off x="-3605171" y="830871"/>
                <a:ext cx="139423" cy="109566"/>
                <a:chOff x="-2866744" y="518074"/>
                <a:chExt cx="168701" cy="132575"/>
              </a:xfrm>
            </p:grpSpPr>
            <p:grpSp>
              <p:nvGrpSpPr>
                <p:cNvPr id="146" name="Groep 145">
                  <a:extLst>
                    <a:ext uri="{FF2B5EF4-FFF2-40B4-BE49-F238E27FC236}">
                      <a16:creationId xmlns:a16="http://schemas.microsoft.com/office/drawing/2014/main" id="{7EF473E3-1828-F6C2-CAB4-2438B2E45356}"/>
                    </a:ext>
                  </a:extLst>
                </p:cNvPr>
                <p:cNvGrpSpPr/>
                <p:nvPr userDrawn="1"/>
              </p:nvGrpSpPr>
              <p:grpSpPr>
                <a:xfrm>
                  <a:off x="-2866744" y="518074"/>
                  <a:ext cx="168701" cy="132575"/>
                  <a:chOff x="-2866744" y="518074"/>
                  <a:chExt cx="168701" cy="132575"/>
                </a:xfrm>
              </p:grpSpPr>
              <p:cxnSp>
                <p:nvCxnSpPr>
                  <p:cNvPr id="148" name="Rechte verbindingslijn 147">
                    <a:extLst>
                      <a:ext uri="{FF2B5EF4-FFF2-40B4-BE49-F238E27FC236}">
                        <a16:creationId xmlns:a16="http://schemas.microsoft.com/office/drawing/2014/main" id="{DD467FAF-A610-72B1-89EB-6109FB2E680D}"/>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49" name="Rechte verbindingslijn 148">
                    <a:extLst>
                      <a:ext uri="{FF2B5EF4-FFF2-40B4-BE49-F238E27FC236}">
                        <a16:creationId xmlns:a16="http://schemas.microsoft.com/office/drawing/2014/main" id="{29210CBD-582E-80C4-3775-9F5B4490F373}"/>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50" name="Rechte verbindingslijn 149">
                    <a:extLst>
                      <a:ext uri="{FF2B5EF4-FFF2-40B4-BE49-F238E27FC236}">
                        <a16:creationId xmlns:a16="http://schemas.microsoft.com/office/drawing/2014/main" id="{B608EAC6-0CBD-3586-7395-437767978A2E}"/>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51" name="Rechte verbindingslijn 150">
                    <a:extLst>
                      <a:ext uri="{FF2B5EF4-FFF2-40B4-BE49-F238E27FC236}">
                        <a16:creationId xmlns:a16="http://schemas.microsoft.com/office/drawing/2014/main" id="{3034DA8F-5F89-53E6-4F6D-62FA0E562B04}"/>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52" name="Rechte verbindingslijn 151">
                    <a:extLst>
                      <a:ext uri="{FF2B5EF4-FFF2-40B4-BE49-F238E27FC236}">
                        <a16:creationId xmlns:a16="http://schemas.microsoft.com/office/drawing/2014/main" id="{B4B86F90-57C3-BFFE-3FA4-61F8BD9A97E1}"/>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47" name="Pijl: rechts 146">
                  <a:extLst>
                    <a:ext uri="{FF2B5EF4-FFF2-40B4-BE49-F238E27FC236}">
                      <a16:creationId xmlns:a16="http://schemas.microsoft.com/office/drawing/2014/main" id="{B3429643-EABF-02C1-3AD6-CE2B2EF55628}"/>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cxnSp>
            <p:nvCxnSpPr>
              <p:cNvPr id="124" name="Rechte verbindingslijn 123">
                <a:extLst>
                  <a:ext uri="{FF2B5EF4-FFF2-40B4-BE49-F238E27FC236}">
                    <a16:creationId xmlns:a16="http://schemas.microsoft.com/office/drawing/2014/main" id="{A19EDD15-B616-3A7B-B720-17E830110D20}"/>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125" name="Rechte verbindingslijn 124">
                <a:extLst>
                  <a:ext uri="{FF2B5EF4-FFF2-40B4-BE49-F238E27FC236}">
                    <a16:creationId xmlns:a16="http://schemas.microsoft.com/office/drawing/2014/main" id="{99C6FBEF-8D65-958A-06A1-C54E605002B3}"/>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126" name="Rechthoek 125">
                <a:extLst>
                  <a:ext uri="{FF2B5EF4-FFF2-40B4-BE49-F238E27FC236}">
                    <a16:creationId xmlns:a16="http://schemas.microsoft.com/office/drawing/2014/main" id="{28DEE2FD-FDE9-C780-7A6B-C76A4282D21C}"/>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Lijstniveau verlagen</a:t>
                </a:r>
              </a:p>
            </p:txBody>
          </p:sp>
          <p:sp>
            <p:nvSpPr>
              <p:cNvPr id="127" name="Rechthoek 126">
                <a:extLst>
                  <a:ext uri="{FF2B5EF4-FFF2-40B4-BE49-F238E27FC236}">
                    <a16:creationId xmlns:a16="http://schemas.microsoft.com/office/drawing/2014/main" id="{E2E05576-1B69-76F8-F1F1-670BDDB47982}"/>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Lijstniveau verhogen</a:t>
                </a:r>
              </a:p>
            </p:txBody>
          </p:sp>
          <p:grpSp>
            <p:nvGrpSpPr>
              <p:cNvPr id="128" name="Groep 127">
                <a:extLst>
                  <a:ext uri="{FF2B5EF4-FFF2-40B4-BE49-F238E27FC236}">
                    <a16:creationId xmlns:a16="http://schemas.microsoft.com/office/drawing/2014/main" id="{7A8A73C1-490B-4480-5D55-8F4B9956CEC8}"/>
                  </a:ext>
                </a:extLst>
              </p:cNvPr>
              <p:cNvGrpSpPr/>
              <p:nvPr userDrawn="1"/>
            </p:nvGrpSpPr>
            <p:grpSpPr>
              <a:xfrm>
                <a:off x="-2916763" y="769168"/>
                <a:ext cx="268738" cy="248381"/>
                <a:chOff x="-2916763" y="769168"/>
                <a:chExt cx="268738" cy="248381"/>
              </a:xfrm>
            </p:grpSpPr>
            <p:sp>
              <p:nvSpPr>
                <p:cNvPr id="138" name="Rechthoek 137">
                  <a:extLst>
                    <a:ext uri="{FF2B5EF4-FFF2-40B4-BE49-F238E27FC236}">
                      <a16:creationId xmlns:a16="http://schemas.microsoft.com/office/drawing/2014/main" id="{4B9809A2-EC46-4BEA-AE9A-AB4809AD2A13}"/>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05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nvGrpSpPr>
                <p:cNvPr id="139" name="Groep 138">
                  <a:extLst>
                    <a:ext uri="{FF2B5EF4-FFF2-40B4-BE49-F238E27FC236}">
                      <a16:creationId xmlns:a16="http://schemas.microsoft.com/office/drawing/2014/main" id="{D492A31A-4D85-B5E0-7BC4-6F728F6FCB63}"/>
                    </a:ext>
                  </a:extLst>
                </p:cNvPr>
                <p:cNvGrpSpPr/>
                <p:nvPr userDrawn="1"/>
              </p:nvGrpSpPr>
              <p:grpSpPr>
                <a:xfrm>
                  <a:off x="-2866744" y="827071"/>
                  <a:ext cx="168701" cy="132575"/>
                  <a:chOff x="-2866744" y="827071"/>
                  <a:chExt cx="168701" cy="132575"/>
                </a:xfrm>
              </p:grpSpPr>
              <p:cxnSp>
                <p:nvCxnSpPr>
                  <p:cNvPr id="141" name="Rechte verbindingslijn 140">
                    <a:extLst>
                      <a:ext uri="{FF2B5EF4-FFF2-40B4-BE49-F238E27FC236}">
                        <a16:creationId xmlns:a16="http://schemas.microsoft.com/office/drawing/2014/main" id="{B6B8AAC3-E83F-47E6-A4A8-768F0721886B}"/>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42" name="Rechte verbindingslijn 141">
                    <a:extLst>
                      <a:ext uri="{FF2B5EF4-FFF2-40B4-BE49-F238E27FC236}">
                        <a16:creationId xmlns:a16="http://schemas.microsoft.com/office/drawing/2014/main" id="{92CF5F67-ECF6-BCC9-6B0F-33902B9063D4}"/>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43" name="Rechte verbindingslijn 142">
                    <a:extLst>
                      <a:ext uri="{FF2B5EF4-FFF2-40B4-BE49-F238E27FC236}">
                        <a16:creationId xmlns:a16="http://schemas.microsoft.com/office/drawing/2014/main" id="{9E45B444-E1CD-DE58-F5CF-A9C02FFEB5D7}"/>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44" name="Rechte verbindingslijn 143">
                    <a:extLst>
                      <a:ext uri="{FF2B5EF4-FFF2-40B4-BE49-F238E27FC236}">
                        <a16:creationId xmlns:a16="http://schemas.microsoft.com/office/drawing/2014/main" id="{CDC2F9C5-B1BF-A54B-E93F-C5C4B819A54D}"/>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45" name="Rechte verbindingslijn 144">
                    <a:extLst>
                      <a:ext uri="{FF2B5EF4-FFF2-40B4-BE49-F238E27FC236}">
                        <a16:creationId xmlns:a16="http://schemas.microsoft.com/office/drawing/2014/main" id="{3141504E-23C3-2BB0-97D1-711F9144D1DE}"/>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40" name="Pijl: rechts 139">
                  <a:extLst>
                    <a:ext uri="{FF2B5EF4-FFF2-40B4-BE49-F238E27FC236}">
                      <a16:creationId xmlns:a16="http://schemas.microsoft.com/office/drawing/2014/main" id="{A9E26A5E-E146-2372-4C86-BF5C9767C564}"/>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nvGrpSpPr>
              <p:cNvPr id="129" name="Groep 128">
                <a:extLst>
                  <a:ext uri="{FF2B5EF4-FFF2-40B4-BE49-F238E27FC236}">
                    <a16:creationId xmlns:a16="http://schemas.microsoft.com/office/drawing/2014/main" id="{F379ECB4-CB57-0614-9740-29DB1BF63B58}"/>
                  </a:ext>
                </a:extLst>
              </p:cNvPr>
              <p:cNvGrpSpPr/>
              <p:nvPr userDrawn="1"/>
            </p:nvGrpSpPr>
            <p:grpSpPr>
              <a:xfrm>
                <a:off x="-2916763" y="460171"/>
                <a:ext cx="268738" cy="248381"/>
                <a:chOff x="-2916763" y="460171"/>
                <a:chExt cx="268738" cy="248381"/>
              </a:xfrm>
            </p:grpSpPr>
            <p:sp>
              <p:nvSpPr>
                <p:cNvPr id="130" name="Rechthoek 129">
                  <a:extLst>
                    <a:ext uri="{FF2B5EF4-FFF2-40B4-BE49-F238E27FC236}">
                      <a16:creationId xmlns:a16="http://schemas.microsoft.com/office/drawing/2014/main" id="{D7D51FB9-2E2A-0B80-3578-053CDA62D75D}"/>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05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nvGrpSpPr>
                <p:cNvPr id="131" name="Groep 130">
                  <a:extLst>
                    <a:ext uri="{FF2B5EF4-FFF2-40B4-BE49-F238E27FC236}">
                      <a16:creationId xmlns:a16="http://schemas.microsoft.com/office/drawing/2014/main" id="{B3F7C301-84E1-085F-1608-7E42F2F7F040}"/>
                    </a:ext>
                  </a:extLst>
                </p:cNvPr>
                <p:cNvGrpSpPr/>
                <p:nvPr userDrawn="1"/>
              </p:nvGrpSpPr>
              <p:grpSpPr>
                <a:xfrm>
                  <a:off x="-2866744" y="518074"/>
                  <a:ext cx="168701" cy="132575"/>
                  <a:chOff x="-2866744" y="518074"/>
                  <a:chExt cx="168701" cy="132575"/>
                </a:xfrm>
              </p:grpSpPr>
              <p:cxnSp>
                <p:nvCxnSpPr>
                  <p:cNvPr id="133" name="Rechte verbindingslijn 132">
                    <a:extLst>
                      <a:ext uri="{FF2B5EF4-FFF2-40B4-BE49-F238E27FC236}">
                        <a16:creationId xmlns:a16="http://schemas.microsoft.com/office/drawing/2014/main" id="{2D4B1499-CCDF-4547-A808-5C73A56F5E77}"/>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34" name="Rechte verbindingslijn 133">
                    <a:extLst>
                      <a:ext uri="{FF2B5EF4-FFF2-40B4-BE49-F238E27FC236}">
                        <a16:creationId xmlns:a16="http://schemas.microsoft.com/office/drawing/2014/main" id="{8CCD3FEE-510B-E0EE-DBF9-ECB2D1B2B9FC}"/>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35" name="Rechte verbindingslijn 134">
                    <a:extLst>
                      <a:ext uri="{FF2B5EF4-FFF2-40B4-BE49-F238E27FC236}">
                        <a16:creationId xmlns:a16="http://schemas.microsoft.com/office/drawing/2014/main" id="{A7897C8E-77EF-E8C6-07A0-D75BFC736C74}"/>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36" name="Rechte verbindingslijn 135">
                    <a:extLst>
                      <a:ext uri="{FF2B5EF4-FFF2-40B4-BE49-F238E27FC236}">
                        <a16:creationId xmlns:a16="http://schemas.microsoft.com/office/drawing/2014/main" id="{8BBFF7AB-7B4D-3481-046F-D20DBEB39468}"/>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37" name="Rechte verbindingslijn 136">
                    <a:extLst>
                      <a:ext uri="{FF2B5EF4-FFF2-40B4-BE49-F238E27FC236}">
                        <a16:creationId xmlns:a16="http://schemas.microsoft.com/office/drawing/2014/main" id="{263DDC02-81BE-516C-5BD7-63FA1E655C29}"/>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32" name="Pijl: rechts 131">
                  <a:extLst>
                    <a:ext uri="{FF2B5EF4-FFF2-40B4-BE49-F238E27FC236}">
                      <a16:creationId xmlns:a16="http://schemas.microsoft.com/office/drawing/2014/main" id="{D4E20820-7E4C-7623-DAEE-51E5BD99B71D}"/>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grpSp>
          <p:nvGrpSpPr>
            <p:cNvPr id="114" name="Groep 113">
              <a:extLst>
                <a:ext uri="{FF2B5EF4-FFF2-40B4-BE49-F238E27FC236}">
                  <a16:creationId xmlns:a16="http://schemas.microsoft.com/office/drawing/2014/main" id="{31AF8996-4D0A-545C-507B-A1468E64866D}"/>
                </a:ext>
              </a:extLst>
            </p:cNvPr>
            <p:cNvGrpSpPr/>
            <p:nvPr userDrawn="1"/>
          </p:nvGrpSpPr>
          <p:grpSpPr>
            <a:xfrm>
              <a:off x="-938434" y="4663037"/>
              <a:ext cx="627798" cy="576693"/>
              <a:chOff x="-1753862" y="6112775"/>
              <a:chExt cx="759635" cy="697798"/>
            </a:xfrm>
          </p:grpSpPr>
          <p:grpSp>
            <p:nvGrpSpPr>
              <p:cNvPr id="115" name="Inspireren">
                <a:extLst>
                  <a:ext uri="{FF2B5EF4-FFF2-40B4-BE49-F238E27FC236}">
                    <a16:creationId xmlns:a16="http://schemas.microsoft.com/office/drawing/2014/main" id="{C2435F9E-04D2-C0CB-63E8-1DC5A9B70280}"/>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117" name="Freeform 12">
                  <a:extLst>
                    <a:ext uri="{FF2B5EF4-FFF2-40B4-BE49-F238E27FC236}">
                      <a16:creationId xmlns:a16="http://schemas.microsoft.com/office/drawing/2014/main" id="{C6CEDF5A-C304-F9C3-52B5-1872E25C6E37}"/>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a:ln>
                      <a:noFill/>
                    </a:ln>
                    <a:solidFill>
                      <a:srgbClr val="211F26"/>
                    </a:solidFill>
                    <a:effectLst/>
                    <a:uLnTx/>
                    <a:uFillTx/>
                    <a:latin typeface="Segoe UI" panose="020B0502040204020203" pitchFamily="34" charset="0"/>
                    <a:ea typeface="+mn-ea"/>
                    <a:cs typeface="+mn-cs"/>
                  </a:endParaRPr>
                </a:p>
              </p:txBody>
            </p:sp>
            <p:sp>
              <p:nvSpPr>
                <p:cNvPr id="118" name="Freeform 13">
                  <a:extLst>
                    <a:ext uri="{FF2B5EF4-FFF2-40B4-BE49-F238E27FC236}">
                      <a16:creationId xmlns:a16="http://schemas.microsoft.com/office/drawing/2014/main" id="{72390B49-9F1E-984D-031C-7F45EEFA3571}"/>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a:ln>
                      <a:noFill/>
                    </a:ln>
                    <a:solidFill>
                      <a:srgbClr val="211F26"/>
                    </a:solidFill>
                    <a:effectLst/>
                    <a:uLnTx/>
                    <a:uFillTx/>
                    <a:latin typeface="Segoe UI" panose="020B0502040204020203" pitchFamily="34" charset="0"/>
                    <a:ea typeface="+mn-ea"/>
                    <a:cs typeface="+mn-cs"/>
                  </a:endParaRPr>
                </a:p>
              </p:txBody>
            </p:sp>
            <p:sp>
              <p:nvSpPr>
                <p:cNvPr id="119" name="Freeform 14">
                  <a:extLst>
                    <a:ext uri="{FF2B5EF4-FFF2-40B4-BE49-F238E27FC236}">
                      <a16:creationId xmlns:a16="http://schemas.microsoft.com/office/drawing/2014/main" id="{8DEBBF17-A4A6-0E4C-76EB-04F06198F002}"/>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a:ln>
                      <a:noFill/>
                    </a:ln>
                    <a:solidFill>
                      <a:srgbClr val="211F26"/>
                    </a:solidFill>
                    <a:effectLst/>
                    <a:uLnTx/>
                    <a:uFillTx/>
                    <a:latin typeface="Segoe UI" panose="020B0502040204020203" pitchFamily="34" charset="0"/>
                    <a:ea typeface="+mn-ea"/>
                    <a:cs typeface="+mn-cs"/>
                  </a:endParaRPr>
                </a:p>
              </p:txBody>
            </p:sp>
          </p:grpSp>
          <p:sp>
            <p:nvSpPr>
              <p:cNvPr id="116" name="Tekstvak 115">
                <a:extLst>
                  <a:ext uri="{FF2B5EF4-FFF2-40B4-BE49-F238E27FC236}">
                    <a16:creationId xmlns:a16="http://schemas.microsoft.com/office/drawing/2014/main" id="{FFE9DEE3-F670-7FEE-A1C8-145BC4C67EFF}"/>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Tree>
    <p:extLst>
      <p:ext uri="{BB962C8B-B14F-4D97-AF65-F5344CB8AC3E}">
        <p14:creationId xmlns:p14="http://schemas.microsoft.com/office/powerpoint/2010/main" val="228931519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ekst">
    <p:spTree>
      <p:nvGrpSpPr>
        <p:cNvPr id="1" name=""/>
        <p:cNvGrpSpPr/>
        <p:nvPr/>
      </p:nvGrpSpPr>
      <p:grpSpPr>
        <a:xfrm>
          <a:off x="0" y="0"/>
          <a:ext cx="0" cy="0"/>
          <a:chOff x="0" y="0"/>
          <a:chExt cx="0" cy="0"/>
        </a:xfrm>
      </p:grpSpPr>
      <p:sp>
        <p:nvSpPr>
          <p:cNvPr id="21" name="Rechthoek 20">
            <a:extLst>
              <a:ext uri="{FF2B5EF4-FFF2-40B4-BE49-F238E27FC236}">
                <a16:creationId xmlns:a16="http://schemas.microsoft.com/office/drawing/2014/main" id="{8778B65F-BF88-4C17-8B7E-1110F69AEE26}"/>
              </a:ext>
            </a:extLst>
          </p:cNvPr>
          <p:cNvSpPr/>
          <p:nvPr userDrawn="1"/>
        </p:nvSpPr>
        <p:spPr>
          <a:xfrm>
            <a:off x="0" y="-425941"/>
            <a:ext cx="421590"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600" b="0" i="0" u="none" strike="noStrike" kern="1200" cap="none" spc="0" normalizeH="0" baseline="0" noProof="0">
                <a:ln>
                  <a:noFill/>
                </a:ln>
                <a:solidFill>
                  <a:srgbClr val="F07F00"/>
                </a:solidFill>
                <a:effectLst/>
                <a:uLnTx/>
                <a:uFillTx/>
                <a:latin typeface="Calibri"/>
                <a:ea typeface="+mn-ea"/>
                <a:cs typeface="+mn-cs"/>
              </a:rPr>
              <a:t>Tekst</a:t>
            </a:r>
          </a:p>
        </p:txBody>
      </p:sp>
      <p:sp>
        <p:nvSpPr>
          <p:cNvPr id="7" name="Tijdelijke aanduiding voor tekst 6">
            <a:extLst>
              <a:ext uri="{FF2B5EF4-FFF2-40B4-BE49-F238E27FC236}">
                <a16:creationId xmlns:a16="http://schemas.microsoft.com/office/drawing/2014/main" id="{97C32B2A-67AA-E6D6-AE57-0F98725B06A3}"/>
              </a:ext>
            </a:extLst>
          </p:cNvPr>
          <p:cNvSpPr>
            <a:spLocks noGrp="1"/>
          </p:cNvSpPr>
          <p:nvPr>
            <p:ph type="body" sz="quarter" idx="21" hasCustomPrompt="1"/>
          </p:nvPr>
        </p:nvSpPr>
        <p:spPr>
          <a:xfrm>
            <a:off x="719139" y="1592263"/>
            <a:ext cx="10752136" cy="4240211"/>
          </a:xfrm>
        </p:spPr>
        <p:txBody>
          <a:bodyPr/>
          <a:lstStyle/>
          <a:p>
            <a:pPr lvl="0"/>
            <a:r>
              <a:rPr lang="nl-NL" noProof="0" err="1"/>
              <a:t>Bullet</a:t>
            </a:r>
            <a:endParaRPr lang="nl-NL" noProof="0"/>
          </a:p>
          <a:p>
            <a:pPr lvl="1"/>
            <a:r>
              <a:rPr lang="nl-NL" noProof="0"/>
              <a:t>Sub-</a:t>
            </a:r>
            <a:r>
              <a:rPr lang="nl-NL" noProof="0" err="1"/>
              <a:t>bullet</a:t>
            </a:r>
            <a:r>
              <a:rPr lang="nl-NL" noProof="0"/>
              <a:t> #1</a:t>
            </a:r>
          </a:p>
          <a:p>
            <a:pPr lvl="2"/>
            <a:r>
              <a:rPr lang="nl-NL" noProof="0"/>
              <a:t>Sub-</a:t>
            </a:r>
            <a:r>
              <a:rPr lang="nl-NL" noProof="0" err="1"/>
              <a:t>bullet</a:t>
            </a:r>
            <a:r>
              <a:rPr lang="nl-NL" noProof="0"/>
              <a:t> #2</a:t>
            </a:r>
          </a:p>
          <a:p>
            <a:pPr lvl="3"/>
            <a:r>
              <a:rPr lang="nl-NL" noProof="0"/>
              <a:t>Leestekst</a:t>
            </a:r>
          </a:p>
          <a:p>
            <a:pPr lvl="4"/>
            <a:r>
              <a:rPr lang="nl-NL" noProof="0"/>
              <a:t>Subtitel #1</a:t>
            </a:r>
          </a:p>
          <a:p>
            <a:pPr lvl="5"/>
            <a:r>
              <a:rPr lang="nl-NL" noProof="0"/>
              <a:t>Subtitel #2</a:t>
            </a:r>
          </a:p>
          <a:p>
            <a:pPr lvl="6"/>
            <a:r>
              <a:rPr lang="nl-NL" noProof="0"/>
              <a:t>Numerieke </a:t>
            </a:r>
            <a:r>
              <a:rPr lang="nl-NL" noProof="0" err="1"/>
              <a:t>bullet</a:t>
            </a:r>
            <a:endParaRPr lang="nl-NL" noProof="0"/>
          </a:p>
          <a:p>
            <a:pPr lvl="7"/>
            <a:r>
              <a:rPr lang="nl-NL" noProof="0"/>
              <a:t>Alfabetische </a:t>
            </a:r>
            <a:r>
              <a:rPr lang="nl-NL" noProof="0" err="1"/>
              <a:t>bullet</a:t>
            </a:r>
            <a:endParaRPr lang="nl-NL" noProof="0"/>
          </a:p>
          <a:p>
            <a:pPr lvl="8"/>
            <a:r>
              <a:rPr lang="nl-NL" noProof="0"/>
              <a:t>Bronvermelding</a:t>
            </a:r>
          </a:p>
        </p:txBody>
      </p:sp>
      <p:cxnSp>
        <p:nvCxnSpPr>
          <p:cNvPr id="5" name="Rechte verbindingslijn 4">
            <a:extLst>
              <a:ext uri="{FF2B5EF4-FFF2-40B4-BE49-F238E27FC236}">
                <a16:creationId xmlns:a16="http://schemas.microsoft.com/office/drawing/2014/main" id="{F26384FB-A652-FC03-18E6-536E1CA176D8}"/>
              </a:ext>
            </a:extLst>
          </p:cNvPr>
          <p:cNvCxnSpPr>
            <a:cxnSpLocks/>
          </p:cNvCxnSpPr>
          <p:nvPr userDrawn="1"/>
        </p:nvCxnSpPr>
        <p:spPr>
          <a:xfrm>
            <a:off x="377190" y="0"/>
            <a:ext cx="0" cy="633281"/>
          </a:xfrm>
          <a:prstGeom prst="line">
            <a:avLst/>
          </a:prstGeom>
          <a:ln w="6350" cap="rnd">
            <a:solidFill>
              <a:schemeClr val="accent1"/>
            </a:solidFill>
            <a:prstDash val="dash"/>
            <a:round/>
          </a:ln>
        </p:spPr>
        <p:style>
          <a:lnRef idx="1">
            <a:schemeClr val="accent1"/>
          </a:lnRef>
          <a:fillRef idx="0">
            <a:schemeClr val="accent1"/>
          </a:fillRef>
          <a:effectRef idx="0">
            <a:schemeClr val="accent1"/>
          </a:effectRef>
          <a:fontRef idx="minor">
            <a:schemeClr val="tx1"/>
          </a:fontRef>
        </p:style>
      </p:cxnSp>
      <p:sp>
        <p:nvSpPr>
          <p:cNvPr id="6" name="Ovaal 5">
            <a:extLst>
              <a:ext uri="{FF2B5EF4-FFF2-40B4-BE49-F238E27FC236}">
                <a16:creationId xmlns:a16="http://schemas.microsoft.com/office/drawing/2014/main" id="{98CE9D46-8A1A-D032-3A52-137E313BF1F2}"/>
              </a:ext>
            </a:extLst>
          </p:cNvPr>
          <p:cNvSpPr/>
          <p:nvPr userDrawn="1"/>
        </p:nvSpPr>
        <p:spPr>
          <a:xfrm>
            <a:off x="342899" y="633282"/>
            <a:ext cx="68582" cy="68580"/>
          </a:xfrm>
          <a:prstGeom prst="ellipse">
            <a:avLst/>
          </a:prstGeom>
          <a:gradFill flip="none" rotWithShape="1">
            <a:gsLst>
              <a:gs pos="0">
                <a:schemeClr val="accent1">
                  <a:lumMod val="5000"/>
                  <a:lumOff val="95000"/>
                </a:schemeClr>
              </a:gs>
              <a:gs pos="100000">
                <a:schemeClr val="accent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marL="0" marR="0" lvl="0" indent="0" algn="ctr" defTabSz="914400" rtl="0" eaLnBrk="1" fontAlgn="auto" latinLnBrk="0" hangingPunct="1">
              <a:lnSpc>
                <a:spcPct val="90000"/>
              </a:lnSpc>
              <a:spcBef>
                <a:spcPts val="200"/>
              </a:spcBef>
              <a:spcAft>
                <a:spcPts val="200"/>
              </a:spcAft>
              <a:buClrTx/>
              <a:buSzTx/>
              <a:buFontTx/>
              <a:buNone/>
              <a:tabLst/>
              <a:defRPr/>
            </a:pPr>
            <a:endParaRPr kumimoji="0" lang="nl-NL" sz="1600" b="0" i="0" u="none" strike="noStrike" kern="1200" cap="none" spc="0" normalizeH="0" baseline="0" noProof="0">
              <a:ln>
                <a:noFill/>
              </a:ln>
              <a:solidFill>
                <a:srgbClr val="FFFFFF"/>
              </a:solidFill>
              <a:effectLst/>
              <a:uLnTx/>
              <a:uFillTx/>
              <a:latin typeface="Calibri Light"/>
              <a:ea typeface="+mn-ea"/>
              <a:cs typeface="+mn-cs"/>
            </a:endParaRPr>
          </a:p>
        </p:txBody>
      </p:sp>
      <p:sp>
        <p:nvSpPr>
          <p:cNvPr id="8" name="Ovaal 7">
            <a:extLst>
              <a:ext uri="{FF2B5EF4-FFF2-40B4-BE49-F238E27FC236}">
                <a16:creationId xmlns:a16="http://schemas.microsoft.com/office/drawing/2014/main" id="{CA4907DC-9AB1-002F-58B3-04DF07E91A3D}"/>
              </a:ext>
            </a:extLst>
          </p:cNvPr>
          <p:cNvSpPr/>
          <p:nvPr userDrawn="1"/>
        </p:nvSpPr>
        <p:spPr>
          <a:xfrm>
            <a:off x="342899" y="633281"/>
            <a:ext cx="68582" cy="6858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marL="0" marR="0" lvl="0" indent="0" algn="ctr" defTabSz="914400" rtl="0" eaLnBrk="1" fontAlgn="auto" latinLnBrk="0" hangingPunct="1">
              <a:lnSpc>
                <a:spcPct val="90000"/>
              </a:lnSpc>
              <a:spcBef>
                <a:spcPts val="200"/>
              </a:spcBef>
              <a:spcAft>
                <a:spcPts val="200"/>
              </a:spcAft>
              <a:buClrTx/>
              <a:buSzTx/>
              <a:buFontTx/>
              <a:buNone/>
              <a:tabLst/>
              <a:defRPr/>
            </a:pPr>
            <a:endParaRPr kumimoji="0" lang="nl-NL" sz="1600" b="0" i="0" u="none" strike="noStrike" kern="1200" cap="none" spc="0" normalizeH="0" baseline="0" noProof="0">
              <a:ln>
                <a:noFill/>
              </a:ln>
              <a:solidFill>
                <a:srgbClr val="FFFFFF"/>
              </a:solidFill>
              <a:effectLst/>
              <a:uLnTx/>
              <a:uFillTx/>
              <a:latin typeface="Calibri Light"/>
              <a:ea typeface="+mn-ea"/>
              <a:cs typeface="+mn-cs"/>
            </a:endParaRPr>
          </a:p>
        </p:txBody>
      </p:sp>
      <p:sp>
        <p:nvSpPr>
          <p:cNvPr id="9" name="Titel 19">
            <a:extLst>
              <a:ext uri="{FF2B5EF4-FFF2-40B4-BE49-F238E27FC236}">
                <a16:creationId xmlns:a16="http://schemas.microsoft.com/office/drawing/2014/main" id="{BD38974E-977B-559C-9072-C85B31E13B83}"/>
              </a:ext>
            </a:extLst>
          </p:cNvPr>
          <p:cNvSpPr>
            <a:spLocks noGrp="1"/>
          </p:cNvSpPr>
          <p:nvPr>
            <p:ph type="title" hasCustomPrompt="1"/>
          </p:nvPr>
        </p:nvSpPr>
        <p:spPr>
          <a:xfrm>
            <a:off x="720000" y="874693"/>
            <a:ext cx="10751275" cy="369025"/>
          </a:xfrm>
        </p:spPr>
        <p:txBody>
          <a:bodyPr/>
          <a:lstStyle>
            <a:lvl1pPr>
              <a:defRPr/>
            </a:lvl1pPr>
          </a:lstStyle>
          <a:p>
            <a:r>
              <a:rPr lang="nl-NL"/>
              <a:t>Plaats titel hier</a:t>
            </a:r>
          </a:p>
        </p:txBody>
      </p:sp>
      <p:sp>
        <p:nvSpPr>
          <p:cNvPr id="10" name="Tijdelijke aanduiding voor tekst 22">
            <a:extLst>
              <a:ext uri="{FF2B5EF4-FFF2-40B4-BE49-F238E27FC236}">
                <a16:creationId xmlns:a16="http://schemas.microsoft.com/office/drawing/2014/main" id="{CF2550C1-9696-9644-8989-20F7825B656D}"/>
              </a:ext>
            </a:extLst>
          </p:cNvPr>
          <p:cNvSpPr>
            <a:spLocks noGrp="1"/>
          </p:cNvSpPr>
          <p:nvPr>
            <p:ph type="body" sz="quarter" idx="16" hasCustomPrompt="1"/>
          </p:nvPr>
        </p:nvSpPr>
        <p:spPr>
          <a:xfrm>
            <a:off x="719999" y="593368"/>
            <a:ext cx="10751273" cy="148383"/>
          </a:xfrm>
        </p:spPr>
        <p:txBody>
          <a:bodyPr/>
          <a:lstStyle>
            <a:lvl1pPr marL="0" indent="0">
              <a:buNone/>
              <a:defRPr sz="1200" cap="all" spc="300" baseline="0">
                <a:solidFill>
                  <a:schemeClr val="accent3"/>
                </a:solidFill>
                <a:latin typeface="+mj-lt"/>
              </a:defRPr>
            </a:lvl1pPr>
          </a:lstStyle>
          <a:p>
            <a:pPr lvl="0"/>
            <a:r>
              <a:rPr lang="nl-NL"/>
              <a:t>Plaats subtitel hier</a:t>
            </a:r>
          </a:p>
        </p:txBody>
      </p:sp>
      <p:sp>
        <p:nvSpPr>
          <p:cNvPr id="11" name="Tijdelijke aanduiding voor voettekst 10">
            <a:extLst>
              <a:ext uri="{FF2B5EF4-FFF2-40B4-BE49-F238E27FC236}">
                <a16:creationId xmlns:a16="http://schemas.microsoft.com/office/drawing/2014/main" id="{AAD46651-FC4A-600D-87FA-34D2903C4CA6}"/>
              </a:ext>
            </a:extLst>
          </p:cNvPr>
          <p:cNvSpPr>
            <a:spLocks noGrp="1"/>
          </p:cNvSpPr>
          <p:nvPr>
            <p:ph type="ftr" sz="quarter" idx="2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000" b="0" i="0" u="none" strike="noStrike" kern="1200" cap="none" spc="0" normalizeH="0" baseline="0" noProof="0">
                <a:ln>
                  <a:noFill/>
                </a:ln>
                <a:solidFill>
                  <a:srgbClr val="F07F00"/>
                </a:solidFill>
                <a:effectLst/>
                <a:uLnTx/>
                <a:uFillTx/>
                <a:latin typeface="Calibri Light"/>
                <a:ea typeface="+mn-ea"/>
                <a:cs typeface="Segoe UI Light" panose="020B0502040204020203" pitchFamily="34" charset="0"/>
              </a:rPr>
              <a:t>FME Template-set</a:t>
            </a:r>
          </a:p>
        </p:txBody>
      </p:sp>
      <p:sp>
        <p:nvSpPr>
          <p:cNvPr id="12" name="Tijdelijke aanduiding voor dianummer 11">
            <a:extLst>
              <a:ext uri="{FF2B5EF4-FFF2-40B4-BE49-F238E27FC236}">
                <a16:creationId xmlns:a16="http://schemas.microsoft.com/office/drawing/2014/main" id="{0E2EC70F-6CA4-77AA-92C8-962CCE97B3DF}"/>
              </a:ext>
            </a:extLst>
          </p:cNvPr>
          <p:cNvSpPr>
            <a:spLocks noGrp="1"/>
          </p:cNvSpPr>
          <p:nvPr>
            <p:ph type="sldNum" sz="quarter" idx="2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AF913-D76C-4808-B005-56643AABF049}" type="slidenum">
              <a:rPr kumimoji="0" lang="nl-NL" sz="1000" b="1" i="0" u="none" strike="noStrike" kern="1200" cap="none" spc="0" normalizeH="0" baseline="0" noProof="0" smtClean="0">
                <a:ln>
                  <a:noFill/>
                </a:ln>
                <a:solidFill>
                  <a:srgbClr val="F07F00"/>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nl-NL" sz="1000" b="1" i="0" u="none" strike="noStrike" kern="1200" cap="none" spc="0" normalizeH="0" baseline="0" noProof="0">
              <a:ln>
                <a:noFill/>
              </a:ln>
              <a:solidFill>
                <a:srgbClr val="F07F00"/>
              </a:solidFill>
              <a:effectLst/>
              <a:uLnTx/>
              <a:uFillTx/>
              <a:latin typeface="Calibri"/>
              <a:ea typeface="+mn-ea"/>
              <a:cs typeface="+mn-cs"/>
            </a:endParaRPr>
          </a:p>
        </p:txBody>
      </p:sp>
      <p:pic>
        <p:nvPicPr>
          <p:cNvPr id="14" name="Graphic 13">
            <a:extLst>
              <a:ext uri="{FF2B5EF4-FFF2-40B4-BE49-F238E27FC236}">
                <a16:creationId xmlns:a16="http://schemas.microsoft.com/office/drawing/2014/main" id="{F27D67C6-E147-802D-767B-0CAA61F18FE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785587" y="6140931"/>
            <a:ext cx="1830640" cy="455131"/>
          </a:xfrm>
          <a:prstGeom prst="rect">
            <a:avLst/>
          </a:prstGeom>
        </p:spPr>
      </p:pic>
      <p:grpSp>
        <p:nvGrpSpPr>
          <p:cNvPr id="15" name="INSTRUCTIE">
            <a:extLst>
              <a:ext uri="{FF2B5EF4-FFF2-40B4-BE49-F238E27FC236}">
                <a16:creationId xmlns:a16="http://schemas.microsoft.com/office/drawing/2014/main" id="{C180D51C-4143-405F-9340-DC86782A1C5A}"/>
              </a:ext>
            </a:extLst>
          </p:cNvPr>
          <p:cNvGrpSpPr/>
          <p:nvPr userDrawn="1"/>
        </p:nvGrpSpPr>
        <p:grpSpPr>
          <a:xfrm>
            <a:off x="-3786437" y="0"/>
            <a:ext cx="3693386" cy="5359349"/>
            <a:chOff x="-3786437" y="0"/>
            <a:chExt cx="3693386" cy="5359349"/>
          </a:xfrm>
        </p:grpSpPr>
        <p:sp>
          <p:nvSpPr>
            <p:cNvPr id="16" name="Rechthoek 15">
              <a:extLst>
                <a:ext uri="{FF2B5EF4-FFF2-40B4-BE49-F238E27FC236}">
                  <a16:creationId xmlns:a16="http://schemas.microsoft.com/office/drawing/2014/main" id="{325E5E58-07A6-BB39-0D9D-8E727A23E1EF}"/>
                </a:ext>
              </a:extLst>
            </p:cNvPr>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400" b="1" i="0" u="none" strike="noStrike" kern="1200" cap="all" spc="0" normalizeH="0" baseline="0" noProof="0">
                  <a:ln>
                    <a:noFill/>
                  </a:ln>
                  <a:solidFill>
                    <a:srgbClr val="F07F00"/>
                  </a:solidFill>
                  <a:effectLst/>
                  <a:uLnTx/>
                  <a:uFillTx/>
                  <a:latin typeface="Calibri" panose="020F0502020204030204" pitchFamily="34" charset="0"/>
                  <a:ea typeface="+mn-ea"/>
                  <a:cs typeface="Calibri" panose="020F0502020204030204" pitchFamily="34" charset="0"/>
                </a:rPr>
                <a:t>LIJSTNIVEAU kiezen</a:t>
              </a:r>
            </a:p>
          </p:txBody>
        </p:sp>
        <p:sp>
          <p:nvSpPr>
            <p:cNvPr id="17" name="Ovaal 16">
              <a:extLst>
                <a:ext uri="{FF2B5EF4-FFF2-40B4-BE49-F238E27FC236}">
                  <a16:creationId xmlns:a16="http://schemas.microsoft.com/office/drawing/2014/main" id="{0D5F65EA-BE5A-A818-B766-B3FBE9698F80}"/>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1</a:t>
              </a:r>
            </a:p>
          </p:txBody>
        </p:sp>
        <p:sp>
          <p:nvSpPr>
            <p:cNvPr id="18" name="Rechthoek 17">
              <a:extLst>
                <a:ext uri="{FF2B5EF4-FFF2-40B4-BE49-F238E27FC236}">
                  <a16:creationId xmlns:a16="http://schemas.microsoft.com/office/drawing/2014/main" id="{F299105E-251D-B63C-DA1F-5100C14D9F2B}"/>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177800" marR="0" lvl="0" indent="-177800" algn="l" defTabSz="914400" rtl="0" eaLnBrk="1" fontAlgn="auto" latinLnBrk="0" hangingPunct="1">
                <a:lnSpc>
                  <a:spcPct val="100000"/>
                </a:lnSpc>
                <a:spcBef>
                  <a:spcPts val="600"/>
                </a:spcBef>
                <a:spcAft>
                  <a:spcPts val="600"/>
                </a:spcAft>
                <a:buClr>
                  <a:srgbClr val="F07F00"/>
                </a:buClr>
                <a:buSzTx/>
                <a:buFont typeface="Calibri" panose="020F0502020204030204" pitchFamily="34" charset="0"/>
                <a:buChar char="•"/>
                <a:tabLst/>
                <a:defRPr/>
              </a:pPr>
              <a:r>
                <a:rPr kumimoji="0" lang="nl-NL" sz="1200" b="0" i="0" u="none" strike="noStrike" kern="0" cap="none" spc="0" normalizeH="0" baseline="0" noProof="0" err="1">
                  <a:ln>
                    <a:noFill/>
                  </a:ln>
                  <a:solidFill>
                    <a:srgbClr val="000000"/>
                  </a:solidFill>
                  <a:effectLst/>
                  <a:uLnTx/>
                  <a:uFillTx/>
                  <a:latin typeface="Calibri" panose="020F0502020204030204" pitchFamily="34" charset="0"/>
                  <a:ea typeface="+mn-ea"/>
                  <a:cs typeface="Calibri" panose="020F0502020204030204" pitchFamily="34" charset="0"/>
                </a:rPr>
                <a:t>Bullet</a:t>
              </a:r>
              <a:endPar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9" name="Ovaal 18">
              <a:extLst>
                <a:ext uri="{FF2B5EF4-FFF2-40B4-BE49-F238E27FC236}">
                  <a16:creationId xmlns:a16="http://schemas.microsoft.com/office/drawing/2014/main" id="{9A101041-AFF4-321E-9F85-464C854700FF}"/>
                </a:ext>
              </a:extLst>
            </p:cNvPr>
            <p:cNvSpPr/>
            <p:nvPr userDrawn="1"/>
          </p:nvSpPr>
          <p:spPr>
            <a:xfrm>
              <a:off x="-3604183" y="212876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2</a:t>
              </a:r>
            </a:p>
          </p:txBody>
        </p:sp>
        <p:sp>
          <p:nvSpPr>
            <p:cNvPr id="20" name="Rechthoek 19">
              <a:extLst>
                <a:ext uri="{FF2B5EF4-FFF2-40B4-BE49-F238E27FC236}">
                  <a16:creationId xmlns:a16="http://schemas.microsoft.com/office/drawing/2014/main" id="{240F0287-F795-C945-C85D-54FB37B73CAF}"/>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Gebruik onder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‘Start’</a:t>
              </a: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de </a:t>
              </a:r>
              <a:r>
                <a:rPr kumimoji="0" lang="nl-NL"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lijstniveau-knoppen</a:t>
              </a: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om een tekst niveau te kiezen. </a:t>
              </a:r>
              <a:b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Kies uit:</a:t>
              </a:r>
            </a:p>
          </p:txBody>
        </p:sp>
        <p:sp>
          <p:nvSpPr>
            <p:cNvPr id="22" name="Rechthoek 21">
              <a:extLst>
                <a:ext uri="{FF2B5EF4-FFF2-40B4-BE49-F238E27FC236}">
                  <a16:creationId xmlns:a16="http://schemas.microsoft.com/office/drawing/2014/main" id="{6C65B1C4-D37A-DB0D-7589-BF3BF12418BB}"/>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361950" marR="0" lvl="0" indent="-184150" algn="l" defTabSz="914400" rtl="0" eaLnBrk="1" fontAlgn="auto" latinLnBrk="0" hangingPunct="1">
                <a:lnSpc>
                  <a:spcPct val="100000"/>
                </a:lnSpc>
                <a:spcBef>
                  <a:spcPts val="600"/>
                </a:spcBef>
                <a:spcAft>
                  <a:spcPts val="600"/>
                </a:spcAft>
                <a:buClr>
                  <a:srgbClr val="000000"/>
                </a:buClr>
                <a:buSzTx/>
                <a:buFont typeface="Calibri" panose="020F0502020204030204" pitchFamily="34" charset="0"/>
                <a:buChar char="•"/>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Sub-</a:t>
              </a:r>
              <a:r>
                <a:rPr kumimoji="0" lang="nl-NL" sz="1200" b="0" i="0" u="none" strike="noStrike" kern="0" cap="none" spc="0" normalizeH="0" baseline="0" noProof="0" err="1">
                  <a:ln>
                    <a:noFill/>
                  </a:ln>
                  <a:solidFill>
                    <a:srgbClr val="000000"/>
                  </a:solidFill>
                  <a:effectLst/>
                  <a:uLnTx/>
                  <a:uFillTx/>
                  <a:latin typeface="Calibri" panose="020F0502020204030204" pitchFamily="34" charset="0"/>
                  <a:ea typeface="+mn-ea"/>
                  <a:cs typeface="Calibri" panose="020F0502020204030204" pitchFamily="34" charset="0"/>
                </a:rPr>
                <a:t>bullet</a:t>
              </a: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#1</a:t>
              </a:r>
            </a:p>
          </p:txBody>
        </p:sp>
        <p:sp>
          <p:nvSpPr>
            <p:cNvPr id="23" name="Ovaal 22">
              <a:extLst>
                <a:ext uri="{FF2B5EF4-FFF2-40B4-BE49-F238E27FC236}">
                  <a16:creationId xmlns:a16="http://schemas.microsoft.com/office/drawing/2014/main" id="{05F2948A-3D5C-4BD8-275C-677B89D6FBE3}"/>
                </a:ext>
              </a:extLst>
            </p:cNvPr>
            <p:cNvSpPr/>
            <p:nvPr userDrawn="1"/>
          </p:nvSpPr>
          <p:spPr>
            <a:xfrm>
              <a:off x="-3604183" y="242005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3</a:t>
              </a:r>
            </a:p>
          </p:txBody>
        </p:sp>
        <p:sp>
          <p:nvSpPr>
            <p:cNvPr id="24" name="Rechthoek 23">
              <a:extLst>
                <a:ext uri="{FF2B5EF4-FFF2-40B4-BE49-F238E27FC236}">
                  <a16:creationId xmlns:a16="http://schemas.microsoft.com/office/drawing/2014/main" id="{F84602AD-A30E-41DB-9A4A-453C75242C90}"/>
                </a:ext>
              </a:extLst>
            </p:cNvPr>
            <p:cNvSpPr/>
            <p:nvPr userDrawn="1"/>
          </p:nvSpPr>
          <p:spPr>
            <a:xfrm>
              <a:off x="-3319415" y="2420262"/>
              <a:ext cx="2949220" cy="180000"/>
            </a:xfrm>
            <a:prstGeom prst="rect">
              <a:avLst/>
            </a:prstGeom>
            <a:noFill/>
            <a:ln w="25400" cap="flat" cmpd="sng" algn="ctr">
              <a:noFill/>
              <a:prstDash val="solid"/>
            </a:ln>
            <a:effectLst/>
          </p:spPr>
          <p:txBody>
            <a:bodyPr lIns="0" tIns="0" rIns="0" bIns="0" rtlCol="0" anchor="ctr"/>
            <a:lstStyle/>
            <a:p>
              <a:pPr marL="539750" marR="0" lvl="0" indent="-177800" algn="l" defTabSz="914400" rtl="0" eaLnBrk="1" fontAlgn="auto" latinLnBrk="0" hangingPunct="1">
                <a:lnSpc>
                  <a:spcPct val="100000"/>
                </a:lnSpc>
                <a:spcBef>
                  <a:spcPts val="600"/>
                </a:spcBef>
                <a:spcAft>
                  <a:spcPts val="600"/>
                </a:spcAft>
                <a:buClr>
                  <a:srgbClr val="009FE3"/>
                </a:buClr>
                <a:buSzTx/>
                <a:buFont typeface="Calibri" panose="020F0502020204030204" pitchFamily="34" charset="0"/>
                <a:buChar char="–"/>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Sub-</a:t>
              </a:r>
              <a:r>
                <a:rPr kumimoji="0" lang="nl-NL" sz="1200" b="0" i="0" u="none" strike="noStrike" kern="0" cap="none" spc="0" normalizeH="0" baseline="0" noProof="0" err="1">
                  <a:ln>
                    <a:noFill/>
                  </a:ln>
                  <a:solidFill>
                    <a:srgbClr val="000000"/>
                  </a:solidFill>
                  <a:effectLst/>
                  <a:uLnTx/>
                  <a:uFillTx/>
                  <a:latin typeface="Calibri" panose="020F0502020204030204" pitchFamily="34" charset="0"/>
                  <a:ea typeface="+mn-ea"/>
                  <a:cs typeface="Calibri" panose="020F0502020204030204" pitchFamily="34" charset="0"/>
                </a:rPr>
                <a:t>bullet</a:t>
              </a: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#2</a:t>
              </a:r>
            </a:p>
          </p:txBody>
        </p:sp>
        <p:sp>
          <p:nvSpPr>
            <p:cNvPr id="25" name="Ovaal 24">
              <a:extLst>
                <a:ext uri="{FF2B5EF4-FFF2-40B4-BE49-F238E27FC236}">
                  <a16:creationId xmlns:a16="http://schemas.microsoft.com/office/drawing/2014/main" id="{CFC4C6DD-7AA9-62C5-0BBA-936B903DACDD}"/>
                </a:ext>
              </a:extLst>
            </p:cNvPr>
            <p:cNvSpPr/>
            <p:nvPr userDrawn="1"/>
          </p:nvSpPr>
          <p:spPr>
            <a:xfrm>
              <a:off x="-3604183" y="2711336"/>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4</a:t>
              </a:r>
            </a:p>
          </p:txBody>
        </p:sp>
        <p:sp>
          <p:nvSpPr>
            <p:cNvPr id="26" name="Rechthoek 25">
              <a:extLst>
                <a:ext uri="{FF2B5EF4-FFF2-40B4-BE49-F238E27FC236}">
                  <a16:creationId xmlns:a16="http://schemas.microsoft.com/office/drawing/2014/main" id="{66B67B17-16F3-BA0E-CB46-543BDFD69BA6}"/>
                </a:ext>
              </a:extLst>
            </p:cNvPr>
            <p:cNvSpPr/>
            <p:nvPr userDrawn="1"/>
          </p:nvSpPr>
          <p:spPr>
            <a:xfrm>
              <a:off x="-3319415" y="2711651"/>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F07F00"/>
                </a:buClr>
                <a:buSzTx/>
                <a:buFont typeface="Calibri" panose="020F0502020204030204" pitchFamily="34" charset="0"/>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Leestekst</a:t>
              </a:r>
            </a:p>
          </p:txBody>
        </p:sp>
        <p:sp>
          <p:nvSpPr>
            <p:cNvPr id="27" name="Ovaal 26">
              <a:extLst>
                <a:ext uri="{FF2B5EF4-FFF2-40B4-BE49-F238E27FC236}">
                  <a16:creationId xmlns:a16="http://schemas.microsoft.com/office/drawing/2014/main" id="{756E5D55-59B5-0555-CA54-94FA1FA46844}"/>
                </a:ext>
              </a:extLst>
            </p:cNvPr>
            <p:cNvSpPr/>
            <p:nvPr userDrawn="1"/>
          </p:nvSpPr>
          <p:spPr>
            <a:xfrm>
              <a:off x="-3604183" y="3002620"/>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5</a:t>
              </a:r>
            </a:p>
          </p:txBody>
        </p:sp>
        <p:sp>
          <p:nvSpPr>
            <p:cNvPr id="28" name="Rechthoek 27">
              <a:extLst>
                <a:ext uri="{FF2B5EF4-FFF2-40B4-BE49-F238E27FC236}">
                  <a16:creationId xmlns:a16="http://schemas.microsoft.com/office/drawing/2014/main" id="{279B44C2-5CCD-AC6C-610B-43F90D52803B}"/>
                </a:ext>
              </a:extLst>
            </p:cNvPr>
            <p:cNvSpPr/>
            <p:nvPr userDrawn="1"/>
          </p:nvSpPr>
          <p:spPr>
            <a:xfrm>
              <a:off x="-3319415" y="3003040"/>
              <a:ext cx="2949220" cy="180000"/>
            </a:xfrm>
            <a:prstGeom prst="rect">
              <a:avLst/>
            </a:prstGeom>
            <a:noFill/>
            <a:ln w="25400" cap="flat" cmpd="sng" algn="ctr">
              <a:noFill/>
              <a:prstDash val="solid"/>
            </a:ln>
            <a:effectLst/>
          </p:spPr>
          <p:txBody>
            <a:bodyPr lIns="0" tIns="0" rIns="0" bIns="0" rtlCol="0" anchor="ctr"/>
            <a:lstStyle/>
            <a:p>
              <a:pPr marL="0" marR="0" lvl="4" indent="0" algn="l" defTabSz="914400" rtl="0" eaLnBrk="1" fontAlgn="auto" latinLnBrk="0" hangingPunct="1">
                <a:lnSpc>
                  <a:spcPct val="90000"/>
                </a:lnSpc>
                <a:spcBef>
                  <a:spcPts val="600"/>
                </a:spcBef>
                <a:spcAft>
                  <a:spcPts val="600"/>
                </a:spcAft>
                <a:buClr>
                  <a:srgbClr val="F07F00"/>
                </a:buClr>
                <a:buSzTx/>
                <a:buFont typeface="Arial" panose="020B0604020202020204" pitchFamily="34" charset="0"/>
                <a:buNone/>
                <a:tabLst/>
                <a:defRPr/>
              </a:pPr>
              <a:r>
                <a:rPr kumimoji="0" lang="nl-NL" sz="1800" b="1" i="0" u="none" strike="noStrike" kern="1200" cap="none" spc="0" normalizeH="0" baseline="0" noProof="0">
                  <a:ln>
                    <a:noFill/>
                  </a:ln>
                  <a:solidFill>
                    <a:srgbClr val="F07F00"/>
                  </a:solidFill>
                  <a:effectLst/>
                  <a:uLnTx/>
                  <a:uFillTx/>
                  <a:latin typeface="Calibri"/>
                  <a:ea typeface="+mn-ea"/>
                  <a:cs typeface="+mn-cs"/>
                </a:rPr>
                <a:t>Subtitel #1</a:t>
              </a:r>
            </a:p>
          </p:txBody>
        </p:sp>
        <p:sp>
          <p:nvSpPr>
            <p:cNvPr id="29" name="Ovaal 28">
              <a:extLst>
                <a:ext uri="{FF2B5EF4-FFF2-40B4-BE49-F238E27FC236}">
                  <a16:creationId xmlns:a16="http://schemas.microsoft.com/office/drawing/2014/main" id="{3BA825DB-F659-B43E-52F6-6936EBCF01F0}"/>
                </a:ext>
              </a:extLst>
            </p:cNvPr>
            <p:cNvSpPr/>
            <p:nvPr userDrawn="1"/>
          </p:nvSpPr>
          <p:spPr>
            <a:xfrm>
              <a:off x="-3604183" y="329390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6</a:t>
              </a:r>
            </a:p>
          </p:txBody>
        </p:sp>
        <p:sp>
          <p:nvSpPr>
            <p:cNvPr id="30" name="Rechthoek 29">
              <a:extLst>
                <a:ext uri="{FF2B5EF4-FFF2-40B4-BE49-F238E27FC236}">
                  <a16:creationId xmlns:a16="http://schemas.microsoft.com/office/drawing/2014/main" id="{8066135A-AD82-4279-F830-C5726FA6FEA0}"/>
                </a:ext>
              </a:extLst>
            </p:cNvPr>
            <p:cNvSpPr/>
            <p:nvPr userDrawn="1"/>
          </p:nvSpPr>
          <p:spPr>
            <a:xfrm>
              <a:off x="-3319415" y="3585818"/>
              <a:ext cx="2949220" cy="180000"/>
            </a:xfrm>
            <a:prstGeom prst="rect">
              <a:avLst/>
            </a:prstGeom>
            <a:noFill/>
            <a:ln w="25400" cap="flat" cmpd="sng" algn="ctr">
              <a:noFill/>
              <a:prstDash val="solid"/>
            </a:ln>
            <a:effectLst/>
          </p:spPr>
          <p:txBody>
            <a:bodyPr lIns="0" tIns="0" rIns="0" bIns="0" rtlCol="0" anchor="ctr"/>
            <a:lstStyle/>
            <a:p>
              <a:pPr marL="266700" marR="0" lvl="0" indent="-266700" algn="l" defTabSz="914400" rtl="0" eaLnBrk="1" fontAlgn="auto" latinLnBrk="0" hangingPunct="1">
                <a:lnSpc>
                  <a:spcPct val="100000"/>
                </a:lnSpc>
                <a:spcBef>
                  <a:spcPts val="600"/>
                </a:spcBef>
                <a:spcAft>
                  <a:spcPts val="600"/>
                </a:spcAft>
                <a:buClr>
                  <a:srgbClr val="F07F00"/>
                </a:buClr>
                <a:buSzTx/>
                <a:buFont typeface="+mj-lt"/>
                <a:buAutoNum type="arabicPeriod"/>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Numerieke </a:t>
              </a:r>
              <a:r>
                <a:rPr kumimoji="0" lang="nl-NL" sz="1200" b="0" i="0" u="none" strike="noStrike" kern="0" cap="none" spc="0" normalizeH="0" baseline="0" noProof="0" err="1">
                  <a:ln>
                    <a:noFill/>
                  </a:ln>
                  <a:solidFill>
                    <a:srgbClr val="000000"/>
                  </a:solidFill>
                  <a:effectLst/>
                  <a:uLnTx/>
                  <a:uFillTx/>
                  <a:latin typeface="Calibri" panose="020F0502020204030204" pitchFamily="34" charset="0"/>
                  <a:ea typeface="+mn-ea"/>
                  <a:cs typeface="Calibri" panose="020F0502020204030204" pitchFamily="34" charset="0"/>
                </a:rPr>
                <a:t>bullet</a:t>
              </a:r>
              <a:endPar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31" name="Ovaal 30">
              <a:extLst>
                <a:ext uri="{FF2B5EF4-FFF2-40B4-BE49-F238E27FC236}">
                  <a16:creationId xmlns:a16="http://schemas.microsoft.com/office/drawing/2014/main" id="{00CB957C-F25C-B0C5-3FC8-6487AE35AE42}"/>
                </a:ext>
              </a:extLst>
            </p:cNvPr>
            <p:cNvSpPr/>
            <p:nvPr userDrawn="1"/>
          </p:nvSpPr>
          <p:spPr>
            <a:xfrm>
              <a:off x="-3604183" y="358518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7</a:t>
              </a:r>
            </a:p>
          </p:txBody>
        </p:sp>
        <p:sp>
          <p:nvSpPr>
            <p:cNvPr id="32" name="Rechthoek 31">
              <a:extLst>
                <a:ext uri="{FF2B5EF4-FFF2-40B4-BE49-F238E27FC236}">
                  <a16:creationId xmlns:a16="http://schemas.microsoft.com/office/drawing/2014/main" id="{D5335962-3D2E-5340-2554-E567B70E9A18}"/>
                </a:ext>
              </a:extLst>
            </p:cNvPr>
            <p:cNvSpPr/>
            <p:nvPr userDrawn="1"/>
          </p:nvSpPr>
          <p:spPr>
            <a:xfrm>
              <a:off x="-3325830" y="3877207"/>
              <a:ext cx="2949220" cy="180000"/>
            </a:xfrm>
            <a:prstGeom prst="rect">
              <a:avLst/>
            </a:prstGeom>
            <a:noFill/>
            <a:ln w="25400" cap="flat" cmpd="sng" algn="ctr">
              <a:noFill/>
              <a:prstDash val="solid"/>
            </a:ln>
            <a:effectLst/>
          </p:spPr>
          <p:txBody>
            <a:bodyPr lIns="0" tIns="0" rIns="0" bIns="0" rtlCol="0" anchor="ctr"/>
            <a:lstStyle/>
            <a:p>
              <a:pPr marL="266700" marR="0" lvl="0" indent="-266700" algn="l" defTabSz="914400" rtl="0" eaLnBrk="1" fontAlgn="auto" latinLnBrk="0" hangingPunct="1">
                <a:lnSpc>
                  <a:spcPct val="100000"/>
                </a:lnSpc>
                <a:spcBef>
                  <a:spcPts val="600"/>
                </a:spcBef>
                <a:spcAft>
                  <a:spcPts val="600"/>
                </a:spcAft>
                <a:buClr>
                  <a:srgbClr val="000000"/>
                </a:buClr>
                <a:buSzTx/>
                <a:buFont typeface="+mj-lt"/>
                <a:buAutoNum type="alphaLcPeriod"/>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Alfabetische </a:t>
              </a:r>
              <a:r>
                <a:rPr kumimoji="0" lang="nl-NL" sz="1200" b="0" i="0" u="none" strike="noStrike" kern="0" cap="none" spc="0" normalizeH="0" baseline="0" noProof="0" err="1">
                  <a:ln>
                    <a:noFill/>
                  </a:ln>
                  <a:solidFill>
                    <a:srgbClr val="000000"/>
                  </a:solidFill>
                  <a:effectLst/>
                  <a:uLnTx/>
                  <a:uFillTx/>
                  <a:latin typeface="Calibri" panose="020F0502020204030204" pitchFamily="34" charset="0"/>
                  <a:ea typeface="+mn-ea"/>
                  <a:cs typeface="Calibri" panose="020F0502020204030204" pitchFamily="34" charset="0"/>
                </a:rPr>
                <a:t>bullet</a:t>
              </a:r>
              <a:endPar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33" name="Ovaal 32">
              <a:extLst>
                <a:ext uri="{FF2B5EF4-FFF2-40B4-BE49-F238E27FC236}">
                  <a16:creationId xmlns:a16="http://schemas.microsoft.com/office/drawing/2014/main" id="{8B801289-FBEB-E667-10BC-E45CE7A1A4BB}"/>
                </a:ext>
              </a:extLst>
            </p:cNvPr>
            <p:cNvSpPr/>
            <p:nvPr userDrawn="1"/>
          </p:nvSpPr>
          <p:spPr>
            <a:xfrm>
              <a:off x="-3604183" y="387647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8</a:t>
              </a:r>
            </a:p>
          </p:txBody>
        </p:sp>
        <p:sp>
          <p:nvSpPr>
            <p:cNvPr id="34" name="Rechthoek 33">
              <a:extLst>
                <a:ext uri="{FF2B5EF4-FFF2-40B4-BE49-F238E27FC236}">
                  <a16:creationId xmlns:a16="http://schemas.microsoft.com/office/drawing/2014/main" id="{46CF8701-8D2D-2D79-14F1-16FFA523CFBA}"/>
                </a:ext>
              </a:extLst>
            </p:cNvPr>
            <p:cNvSpPr/>
            <p:nvPr userDrawn="1"/>
          </p:nvSpPr>
          <p:spPr>
            <a:xfrm>
              <a:off x="-3319415" y="4168594"/>
              <a:ext cx="2949220" cy="180000"/>
            </a:xfrm>
            <a:prstGeom prst="rect">
              <a:avLst/>
            </a:prstGeom>
            <a:noFill/>
            <a:ln w="25400" cap="flat" cmpd="sng" algn="ctr">
              <a:noFill/>
              <a:prstDash val="solid"/>
            </a:ln>
            <a:effectLst/>
          </p:spPr>
          <p:txBody>
            <a:bodyPr lIns="0" tIns="0" rIns="0" bIns="0" rtlCol="0" anchor="ctr"/>
            <a:lstStyle/>
            <a:p>
              <a:pPr marL="0" marR="0" lvl="8" indent="0" algn="l" defTabSz="914400" rtl="0" eaLnBrk="1" fontAlgn="auto" latinLnBrk="0" hangingPunct="1">
                <a:lnSpc>
                  <a:spcPct val="90000"/>
                </a:lnSpc>
                <a:spcBef>
                  <a:spcPts val="600"/>
                </a:spcBef>
                <a:spcAft>
                  <a:spcPts val="600"/>
                </a:spcAft>
                <a:buClr>
                  <a:srgbClr val="F07F00"/>
                </a:buClr>
                <a:buSzTx/>
                <a:buFont typeface="Arial" panose="020B0604020202020204" pitchFamily="34" charset="0"/>
                <a:buNone/>
                <a:tabLst/>
                <a:defRPr/>
              </a:pPr>
              <a:r>
                <a:rPr kumimoji="0" lang="nl-NL" sz="1000" b="0" i="1" u="none" strike="noStrike" kern="1200" cap="none" spc="0" normalizeH="0" baseline="0" noProof="0">
                  <a:ln>
                    <a:noFill/>
                  </a:ln>
                  <a:solidFill>
                    <a:srgbClr val="211F26"/>
                  </a:solidFill>
                  <a:effectLst/>
                  <a:uLnTx/>
                  <a:uFillTx/>
                  <a:latin typeface="Calibri Light"/>
                  <a:ea typeface="+mn-ea"/>
                  <a:cs typeface="+mn-cs"/>
                </a:rPr>
                <a:t>Bronvermelding</a:t>
              </a:r>
            </a:p>
          </p:txBody>
        </p:sp>
        <p:sp>
          <p:nvSpPr>
            <p:cNvPr id="35" name="Ovaal 34">
              <a:extLst>
                <a:ext uri="{FF2B5EF4-FFF2-40B4-BE49-F238E27FC236}">
                  <a16:creationId xmlns:a16="http://schemas.microsoft.com/office/drawing/2014/main" id="{09287F35-AACB-C8ED-5BAF-E113FFBD59D6}"/>
                </a:ext>
              </a:extLst>
            </p:cNvPr>
            <p:cNvSpPr/>
            <p:nvPr userDrawn="1"/>
          </p:nvSpPr>
          <p:spPr>
            <a:xfrm>
              <a:off x="-3604183" y="416859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9</a:t>
              </a:r>
            </a:p>
          </p:txBody>
        </p:sp>
        <p:sp>
          <p:nvSpPr>
            <p:cNvPr id="36" name="Rechthoek 35">
              <a:extLst>
                <a:ext uri="{FF2B5EF4-FFF2-40B4-BE49-F238E27FC236}">
                  <a16:creationId xmlns:a16="http://schemas.microsoft.com/office/drawing/2014/main" id="{87DA1B95-F226-DB1D-6A6C-ACAAA7A20829}"/>
                </a:ext>
              </a:extLst>
            </p:cNvPr>
            <p:cNvSpPr/>
            <p:nvPr userDrawn="1"/>
          </p:nvSpPr>
          <p:spPr>
            <a:xfrm>
              <a:off x="-3319415" y="3294429"/>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F07F00"/>
                </a:buClr>
                <a:buSzTx/>
                <a:buFont typeface="Calibri" panose="020F0502020204030204" pitchFamily="34" charset="0"/>
                <a:buNone/>
                <a:tabLst/>
                <a:defRPr/>
              </a:pPr>
              <a:r>
                <a:rPr kumimoji="0" lang="nl-NL" sz="1600" b="0" i="0" u="none" strike="noStrike" kern="1200" cap="none" spc="0" normalizeH="0" baseline="0" noProof="0">
                  <a:ln>
                    <a:noFill/>
                  </a:ln>
                  <a:solidFill>
                    <a:srgbClr val="211F26"/>
                  </a:solidFill>
                  <a:effectLst/>
                  <a:uLnTx/>
                  <a:uFillTx/>
                  <a:latin typeface="Calibri"/>
                  <a:ea typeface="+mn-ea"/>
                  <a:cs typeface="+mn-cs"/>
                </a:rPr>
                <a:t>Subtitel #2</a:t>
              </a:r>
            </a:p>
          </p:txBody>
        </p:sp>
        <p:sp>
          <p:nvSpPr>
            <p:cNvPr id="37" name="Rechthoek 36">
              <a:extLst>
                <a:ext uri="{FF2B5EF4-FFF2-40B4-BE49-F238E27FC236}">
                  <a16:creationId xmlns:a16="http://schemas.microsoft.com/office/drawing/2014/main" id="{4A20501B-8427-DC39-647F-5B0D72E7B156}"/>
                </a:ext>
              </a:extLst>
            </p:cNvPr>
            <p:cNvSpPr/>
            <p:nvPr userDrawn="1"/>
          </p:nvSpPr>
          <p:spPr>
            <a:xfrm>
              <a:off x="-3786437" y="4531349"/>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1" i="0" u="none" strike="noStrike" kern="1200" cap="all"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MEER WETEN?</a:t>
              </a:r>
              <a:br>
                <a:rPr kumimoji="0" lang="nl-NL" sz="1200" b="1" i="0" u="none" strike="noStrike" kern="1200" cap="all"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2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Ga naar de tab</a:t>
              </a:r>
              <a:r>
                <a:rPr kumimoji="0" lang="nl-NL" sz="1200" b="1" i="0" u="none" strike="noStrike" kern="1200" cap="all"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 'SLIDEBUILDER’ </a:t>
              </a:r>
              <a:r>
                <a:rPr kumimoji="0" lang="nl-NL" sz="12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en klik</a:t>
              </a:r>
              <a:br>
                <a:rPr kumimoji="0" lang="nl-NL" sz="12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2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op de knop </a:t>
              </a:r>
              <a:r>
                <a:rPr kumimoji="0" lang="nl-NL" sz="1200" b="1" i="0" u="none" strike="noStrike" kern="1200" cap="all"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nvGrpSpPr>
            <p:cNvPr id="38" name="ICOON_info">
              <a:extLst>
                <a:ext uri="{FF2B5EF4-FFF2-40B4-BE49-F238E27FC236}">
                  <a16:creationId xmlns:a16="http://schemas.microsoft.com/office/drawing/2014/main" id="{0BDC294C-9C9E-7C6C-F428-6983CCCF0827}"/>
                </a:ext>
              </a:extLst>
            </p:cNvPr>
            <p:cNvGrpSpPr/>
            <p:nvPr userDrawn="1"/>
          </p:nvGrpSpPr>
          <p:grpSpPr>
            <a:xfrm>
              <a:off x="-376736" y="4400186"/>
              <a:ext cx="283685" cy="283685"/>
              <a:chOff x="-510741" y="5913713"/>
              <a:chExt cx="267555" cy="267555"/>
            </a:xfrm>
          </p:grpSpPr>
          <p:sp>
            <p:nvSpPr>
              <p:cNvPr id="86" name="Ovaal 85">
                <a:extLst>
                  <a:ext uri="{FF2B5EF4-FFF2-40B4-BE49-F238E27FC236}">
                    <a16:creationId xmlns:a16="http://schemas.microsoft.com/office/drawing/2014/main" id="{614B90BF-FF81-6B64-1D21-94A55D0E5F97}"/>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endParaRPr kumimoji="0" lang="nl-NL" sz="1600" b="0" i="0" u="none" strike="noStrike" kern="1200" cap="all"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87" name="Graphic 163" descr="Informatie">
                <a:extLst>
                  <a:ext uri="{FF2B5EF4-FFF2-40B4-BE49-F238E27FC236}">
                    <a16:creationId xmlns:a16="http://schemas.microsoft.com/office/drawing/2014/main" id="{F1505B70-C093-DC8C-3590-7F65E086107A}"/>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20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nvGrpSpPr>
            <p:cNvPr id="39" name="VOORBEELD">
              <a:extLst>
                <a:ext uri="{FF2B5EF4-FFF2-40B4-BE49-F238E27FC236}">
                  <a16:creationId xmlns:a16="http://schemas.microsoft.com/office/drawing/2014/main" id="{9668B676-3659-7578-1D68-F49839505E2F}"/>
                </a:ext>
              </a:extLst>
            </p:cNvPr>
            <p:cNvGrpSpPr/>
            <p:nvPr userDrawn="1"/>
          </p:nvGrpSpPr>
          <p:grpSpPr>
            <a:xfrm>
              <a:off x="-3605171" y="458674"/>
              <a:ext cx="3234311" cy="558875"/>
              <a:chOff x="-3605171" y="458674"/>
              <a:chExt cx="3234311" cy="558875"/>
            </a:xfrm>
          </p:grpSpPr>
          <p:sp>
            <p:nvSpPr>
              <p:cNvPr id="46" name="Rechthoek 45">
                <a:extLst>
                  <a:ext uri="{FF2B5EF4-FFF2-40B4-BE49-F238E27FC236}">
                    <a16:creationId xmlns:a16="http://schemas.microsoft.com/office/drawing/2014/main" id="{1ED31DEA-7A41-FA9D-04C3-9091D84AA0A6}"/>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9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Start</a:t>
                </a:r>
              </a:p>
            </p:txBody>
          </p:sp>
          <p:sp>
            <p:nvSpPr>
              <p:cNvPr id="47" name="Rechthoek 46">
                <a:extLst>
                  <a:ext uri="{FF2B5EF4-FFF2-40B4-BE49-F238E27FC236}">
                    <a16:creationId xmlns:a16="http://schemas.microsoft.com/office/drawing/2014/main" id="{4DC881A3-49C0-390F-E127-4151B2EC0C0C}"/>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nvGrpSpPr>
              <p:cNvPr id="48" name="Groep 47">
                <a:extLst>
                  <a:ext uri="{FF2B5EF4-FFF2-40B4-BE49-F238E27FC236}">
                    <a16:creationId xmlns:a16="http://schemas.microsoft.com/office/drawing/2014/main" id="{847E4D97-60FC-CA01-41BE-F143A8B9AE0A}"/>
                  </a:ext>
                </a:extLst>
              </p:cNvPr>
              <p:cNvGrpSpPr/>
              <p:nvPr userDrawn="1"/>
            </p:nvGrpSpPr>
            <p:grpSpPr>
              <a:xfrm>
                <a:off x="-3386247" y="830871"/>
                <a:ext cx="139423" cy="109566"/>
                <a:chOff x="-2866744" y="827071"/>
                <a:chExt cx="168701" cy="132575"/>
              </a:xfrm>
            </p:grpSpPr>
            <p:grpSp>
              <p:nvGrpSpPr>
                <p:cNvPr id="79" name="Groep 78">
                  <a:extLst>
                    <a:ext uri="{FF2B5EF4-FFF2-40B4-BE49-F238E27FC236}">
                      <a16:creationId xmlns:a16="http://schemas.microsoft.com/office/drawing/2014/main" id="{326D32AE-1E27-7895-0290-1A1C1ABB3E26}"/>
                    </a:ext>
                  </a:extLst>
                </p:cNvPr>
                <p:cNvGrpSpPr/>
                <p:nvPr userDrawn="1"/>
              </p:nvGrpSpPr>
              <p:grpSpPr>
                <a:xfrm>
                  <a:off x="-2866744" y="827071"/>
                  <a:ext cx="168701" cy="132575"/>
                  <a:chOff x="-2866744" y="827071"/>
                  <a:chExt cx="168701" cy="132575"/>
                </a:xfrm>
              </p:grpSpPr>
              <p:cxnSp>
                <p:nvCxnSpPr>
                  <p:cNvPr id="81" name="Rechte verbindingslijn 80">
                    <a:extLst>
                      <a:ext uri="{FF2B5EF4-FFF2-40B4-BE49-F238E27FC236}">
                        <a16:creationId xmlns:a16="http://schemas.microsoft.com/office/drawing/2014/main" id="{50BAD822-EB1D-1D81-5219-E1F3B12477BE}"/>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82" name="Rechte verbindingslijn 81">
                    <a:extLst>
                      <a:ext uri="{FF2B5EF4-FFF2-40B4-BE49-F238E27FC236}">
                        <a16:creationId xmlns:a16="http://schemas.microsoft.com/office/drawing/2014/main" id="{BD51A774-2F83-9FDF-39FD-546C1D847F92}"/>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83" name="Rechte verbindingslijn 82">
                    <a:extLst>
                      <a:ext uri="{FF2B5EF4-FFF2-40B4-BE49-F238E27FC236}">
                        <a16:creationId xmlns:a16="http://schemas.microsoft.com/office/drawing/2014/main" id="{FFE49852-3493-12E1-FAA1-83EE71A7E559}"/>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84" name="Rechte verbindingslijn 83">
                    <a:extLst>
                      <a:ext uri="{FF2B5EF4-FFF2-40B4-BE49-F238E27FC236}">
                        <a16:creationId xmlns:a16="http://schemas.microsoft.com/office/drawing/2014/main" id="{A6FEA6ED-9C33-07D1-643A-CA1C56036EFE}"/>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85" name="Rechte verbindingslijn 84">
                    <a:extLst>
                      <a:ext uri="{FF2B5EF4-FFF2-40B4-BE49-F238E27FC236}">
                        <a16:creationId xmlns:a16="http://schemas.microsoft.com/office/drawing/2014/main" id="{027BD66B-6F66-9024-956D-CBF22CE93C52}"/>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80" name="Pijl: rechts 79">
                  <a:extLst>
                    <a:ext uri="{FF2B5EF4-FFF2-40B4-BE49-F238E27FC236}">
                      <a16:creationId xmlns:a16="http://schemas.microsoft.com/office/drawing/2014/main" id="{921BA85E-CA4B-E3DA-F4B4-D0AFE53173D3}"/>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nvGrpSpPr>
              <p:cNvPr id="49" name="Groep 48">
                <a:extLst>
                  <a:ext uri="{FF2B5EF4-FFF2-40B4-BE49-F238E27FC236}">
                    <a16:creationId xmlns:a16="http://schemas.microsoft.com/office/drawing/2014/main" id="{D6BABE7E-12A4-8938-4966-850539142B62}"/>
                  </a:ext>
                </a:extLst>
              </p:cNvPr>
              <p:cNvGrpSpPr/>
              <p:nvPr userDrawn="1"/>
            </p:nvGrpSpPr>
            <p:grpSpPr>
              <a:xfrm>
                <a:off x="-3605171" y="830871"/>
                <a:ext cx="139423" cy="109566"/>
                <a:chOff x="-2866744" y="518074"/>
                <a:chExt cx="168701" cy="132575"/>
              </a:xfrm>
            </p:grpSpPr>
            <p:grpSp>
              <p:nvGrpSpPr>
                <p:cNvPr id="72" name="Groep 71">
                  <a:extLst>
                    <a:ext uri="{FF2B5EF4-FFF2-40B4-BE49-F238E27FC236}">
                      <a16:creationId xmlns:a16="http://schemas.microsoft.com/office/drawing/2014/main" id="{59D2DAAE-B682-233E-0A64-FF765C5F21CA}"/>
                    </a:ext>
                  </a:extLst>
                </p:cNvPr>
                <p:cNvGrpSpPr/>
                <p:nvPr userDrawn="1"/>
              </p:nvGrpSpPr>
              <p:grpSpPr>
                <a:xfrm>
                  <a:off x="-2866744" y="518074"/>
                  <a:ext cx="168701" cy="132575"/>
                  <a:chOff x="-2866744" y="518074"/>
                  <a:chExt cx="168701" cy="132575"/>
                </a:xfrm>
              </p:grpSpPr>
              <p:cxnSp>
                <p:nvCxnSpPr>
                  <p:cNvPr id="74" name="Rechte verbindingslijn 73">
                    <a:extLst>
                      <a:ext uri="{FF2B5EF4-FFF2-40B4-BE49-F238E27FC236}">
                        <a16:creationId xmlns:a16="http://schemas.microsoft.com/office/drawing/2014/main" id="{F4D7FF68-C26A-9A9B-305B-5E98A79BA448}"/>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75" name="Rechte verbindingslijn 74">
                    <a:extLst>
                      <a:ext uri="{FF2B5EF4-FFF2-40B4-BE49-F238E27FC236}">
                        <a16:creationId xmlns:a16="http://schemas.microsoft.com/office/drawing/2014/main" id="{6547CE20-A0EE-1262-A065-89F3EC0E8681}"/>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76" name="Rechte verbindingslijn 75">
                    <a:extLst>
                      <a:ext uri="{FF2B5EF4-FFF2-40B4-BE49-F238E27FC236}">
                        <a16:creationId xmlns:a16="http://schemas.microsoft.com/office/drawing/2014/main" id="{8F29A62A-4764-F088-BC76-DFE6923FD7C4}"/>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77" name="Rechte verbindingslijn 76">
                    <a:extLst>
                      <a:ext uri="{FF2B5EF4-FFF2-40B4-BE49-F238E27FC236}">
                        <a16:creationId xmlns:a16="http://schemas.microsoft.com/office/drawing/2014/main" id="{D30BFC6F-5AB5-F01E-D07F-AD5EB34A0D4E}"/>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78" name="Rechte verbindingslijn 77">
                    <a:extLst>
                      <a:ext uri="{FF2B5EF4-FFF2-40B4-BE49-F238E27FC236}">
                        <a16:creationId xmlns:a16="http://schemas.microsoft.com/office/drawing/2014/main" id="{FF0EAE66-4E38-AE27-420B-AA4EF634345D}"/>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73" name="Pijl: rechts 72">
                  <a:extLst>
                    <a:ext uri="{FF2B5EF4-FFF2-40B4-BE49-F238E27FC236}">
                      <a16:creationId xmlns:a16="http://schemas.microsoft.com/office/drawing/2014/main" id="{C3594536-3188-B531-C99D-B8524E4A41E1}"/>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cxnSp>
            <p:nvCxnSpPr>
              <p:cNvPr id="50" name="Rechte verbindingslijn 49">
                <a:extLst>
                  <a:ext uri="{FF2B5EF4-FFF2-40B4-BE49-F238E27FC236}">
                    <a16:creationId xmlns:a16="http://schemas.microsoft.com/office/drawing/2014/main" id="{A4B89E4B-E88F-0248-DEAB-E371B38B23AB}"/>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51" name="Rechte verbindingslijn 50">
                <a:extLst>
                  <a:ext uri="{FF2B5EF4-FFF2-40B4-BE49-F238E27FC236}">
                    <a16:creationId xmlns:a16="http://schemas.microsoft.com/office/drawing/2014/main" id="{306E4B85-7C5F-8B84-873C-13832FBE4B1E}"/>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52" name="Rechthoek 51">
                <a:extLst>
                  <a:ext uri="{FF2B5EF4-FFF2-40B4-BE49-F238E27FC236}">
                    <a16:creationId xmlns:a16="http://schemas.microsoft.com/office/drawing/2014/main" id="{95700BBD-E7F8-7B16-3449-2E393332E039}"/>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Lijstniveau verlagen</a:t>
                </a:r>
              </a:p>
            </p:txBody>
          </p:sp>
          <p:sp>
            <p:nvSpPr>
              <p:cNvPr id="53" name="Rechthoek 52">
                <a:extLst>
                  <a:ext uri="{FF2B5EF4-FFF2-40B4-BE49-F238E27FC236}">
                    <a16:creationId xmlns:a16="http://schemas.microsoft.com/office/drawing/2014/main" id="{20F1E660-B49B-2FFA-6D94-0A30139479F6}"/>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Lijstniveau verhogen</a:t>
                </a:r>
              </a:p>
            </p:txBody>
          </p:sp>
          <p:grpSp>
            <p:nvGrpSpPr>
              <p:cNvPr id="54" name="Groep 53">
                <a:extLst>
                  <a:ext uri="{FF2B5EF4-FFF2-40B4-BE49-F238E27FC236}">
                    <a16:creationId xmlns:a16="http://schemas.microsoft.com/office/drawing/2014/main" id="{A88CCFB7-6552-4029-8C68-EAE27E50012C}"/>
                  </a:ext>
                </a:extLst>
              </p:cNvPr>
              <p:cNvGrpSpPr/>
              <p:nvPr userDrawn="1"/>
            </p:nvGrpSpPr>
            <p:grpSpPr>
              <a:xfrm>
                <a:off x="-2916763" y="769168"/>
                <a:ext cx="268738" cy="248381"/>
                <a:chOff x="-2916763" y="769168"/>
                <a:chExt cx="268738" cy="248381"/>
              </a:xfrm>
            </p:grpSpPr>
            <p:sp>
              <p:nvSpPr>
                <p:cNvPr id="64" name="Rechthoek 63">
                  <a:extLst>
                    <a:ext uri="{FF2B5EF4-FFF2-40B4-BE49-F238E27FC236}">
                      <a16:creationId xmlns:a16="http://schemas.microsoft.com/office/drawing/2014/main" id="{BA3D1CEC-6A4E-5D47-BFFB-EBE80E5EDF62}"/>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05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nvGrpSpPr>
                <p:cNvPr id="65" name="Groep 64">
                  <a:extLst>
                    <a:ext uri="{FF2B5EF4-FFF2-40B4-BE49-F238E27FC236}">
                      <a16:creationId xmlns:a16="http://schemas.microsoft.com/office/drawing/2014/main" id="{1960EB2D-25CE-CF04-A26C-7E0640EC242F}"/>
                    </a:ext>
                  </a:extLst>
                </p:cNvPr>
                <p:cNvGrpSpPr/>
                <p:nvPr userDrawn="1"/>
              </p:nvGrpSpPr>
              <p:grpSpPr>
                <a:xfrm>
                  <a:off x="-2866744" y="827071"/>
                  <a:ext cx="168701" cy="132575"/>
                  <a:chOff x="-2866744" y="827071"/>
                  <a:chExt cx="168701" cy="132575"/>
                </a:xfrm>
              </p:grpSpPr>
              <p:cxnSp>
                <p:nvCxnSpPr>
                  <p:cNvPr id="67" name="Rechte verbindingslijn 66">
                    <a:extLst>
                      <a:ext uri="{FF2B5EF4-FFF2-40B4-BE49-F238E27FC236}">
                        <a16:creationId xmlns:a16="http://schemas.microsoft.com/office/drawing/2014/main" id="{25966221-8133-5524-30C9-56E49B945CC7}"/>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68" name="Rechte verbindingslijn 67">
                    <a:extLst>
                      <a:ext uri="{FF2B5EF4-FFF2-40B4-BE49-F238E27FC236}">
                        <a16:creationId xmlns:a16="http://schemas.microsoft.com/office/drawing/2014/main" id="{4B04D23C-5124-D000-1634-167519B6C2F1}"/>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69" name="Rechte verbindingslijn 68">
                    <a:extLst>
                      <a:ext uri="{FF2B5EF4-FFF2-40B4-BE49-F238E27FC236}">
                        <a16:creationId xmlns:a16="http://schemas.microsoft.com/office/drawing/2014/main" id="{2D6048EE-76BE-2C72-9EAF-59334D0A2F5C}"/>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70" name="Rechte verbindingslijn 69">
                    <a:extLst>
                      <a:ext uri="{FF2B5EF4-FFF2-40B4-BE49-F238E27FC236}">
                        <a16:creationId xmlns:a16="http://schemas.microsoft.com/office/drawing/2014/main" id="{8066790C-AC61-314B-0216-D9D001483CAB}"/>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71" name="Rechte verbindingslijn 70">
                    <a:extLst>
                      <a:ext uri="{FF2B5EF4-FFF2-40B4-BE49-F238E27FC236}">
                        <a16:creationId xmlns:a16="http://schemas.microsoft.com/office/drawing/2014/main" id="{F8C4B9B1-F00A-5330-6FC7-A98DFFD81165}"/>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66" name="Pijl: rechts 65">
                  <a:extLst>
                    <a:ext uri="{FF2B5EF4-FFF2-40B4-BE49-F238E27FC236}">
                      <a16:creationId xmlns:a16="http://schemas.microsoft.com/office/drawing/2014/main" id="{C2DB5DA1-4707-F7D2-4B6D-5E029CE90CBF}"/>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nvGrpSpPr>
              <p:cNvPr id="55" name="Groep 54">
                <a:extLst>
                  <a:ext uri="{FF2B5EF4-FFF2-40B4-BE49-F238E27FC236}">
                    <a16:creationId xmlns:a16="http://schemas.microsoft.com/office/drawing/2014/main" id="{E1B557C8-14F8-EAB8-4D43-E385F7270BC7}"/>
                  </a:ext>
                </a:extLst>
              </p:cNvPr>
              <p:cNvGrpSpPr/>
              <p:nvPr userDrawn="1"/>
            </p:nvGrpSpPr>
            <p:grpSpPr>
              <a:xfrm>
                <a:off x="-2916763" y="460171"/>
                <a:ext cx="268738" cy="248381"/>
                <a:chOff x="-2916763" y="460171"/>
                <a:chExt cx="268738" cy="248381"/>
              </a:xfrm>
            </p:grpSpPr>
            <p:sp>
              <p:nvSpPr>
                <p:cNvPr id="56" name="Rechthoek 55">
                  <a:extLst>
                    <a:ext uri="{FF2B5EF4-FFF2-40B4-BE49-F238E27FC236}">
                      <a16:creationId xmlns:a16="http://schemas.microsoft.com/office/drawing/2014/main" id="{0E4ABA65-D907-A684-5B5E-22333978A478}"/>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05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nvGrpSpPr>
                <p:cNvPr id="57" name="Groep 56">
                  <a:extLst>
                    <a:ext uri="{FF2B5EF4-FFF2-40B4-BE49-F238E27FC236}">
                      <a16:creationId xmlns:a16="http://schemas.microsoft.com/office/drawing/2014/main" id="{60D9FD66-BC5D-8405-306F-B4BBA8F0F013}"/>
                    </a:ext>
                  </a:extLst>
                </p:cNvPr>
                <p:cNvGrpSpPr/>
                <p:nvPr userDrawn="1"/>
              </p:nvGrpSpPr>
              <p:grpSpPr>
                <a:xfrm>
                  <a:off x="-2866744" y="518074"/>
                  <a:ext cx="168701" cy="132575"/>
                  <a:chOff x="-2866744" y="518074"/>
                  <a:chExt cx="168701" cy="132575"/>
                </a:xfrm>
              </p:grpSpPr>
              <p:cxnSp>
                <p:nvCxnSpPr>
                  <p:cNvPr id="59" name="Rechte verbindingslijn 58">
                    <a:extLst>
                      <a:ext uri="{FF2B5EF4-FFF2-40B4-BE49-F238E27FC236}">
                        <a16:creationId xmlns:a16="http://schemas.microsoft.com/office/drawing/2014/main" id="{0E4EEC93-FB4D-B9BA-5E6B-41D2B8CDCA8B}"/>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60" name="Rechte verbindingslijn 59">
                    <a:extLst>
                      <a:ext uri="{FF2B5EF4-FFF2-40B4-BE49-F238E27FC236}">
                        <a16:creationId xmlns:a16="http://schemas.microsoft.com/office/drawing/2014/main" id="{8738B586-A0AC-6D43-8B0A-5EF9724B537C}"/>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61" name="Rechte verbindingslijn 60">
                    <a:extLst>
                      <a:ext uri="{FF2B5EF4-FFF2-40B4-BE49-F238E27FC236}">
                        <a16:creationId xmlns:a16="http://schemas.microsoft.com/office/drawing/2014/main" id="{920BE74D-13F0-4A46-D44B-8356393D8105}"/>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62" name="Rechte verbindingslijn 61">
                    <a:extLst>
                      <a:ext uri="{FF2B5EF4-FFF2-40B4-BE49-F238E27FC236}">
                        <a16:creationId xmlns:a16="http://schemas.microsoft.com/office/drawing/2014/main" id="{5856029C-EEAB-2711-33F0-39F20C8CF315}"/>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63" name="Rechte verbindingslijn 62">
                    <a:extLst>
                      <a:ext uri="{FF2B5EF4-FFF2-40B4-BE49-F238E27FC236}">
                        <a16:creationId xmlns:a16="http://schemas.microsoft.com/office/drawing/2014/main" id="{080C6F5C-4E2C-6784-977C-397C40157566}"/>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58" name="Pijl: rechts 57">
                  <a:extLst>
                    <a:ext uri="{FF2B5EF4-FFF2-40B4-BE49-F238E27FC236}">
                      <a16:creationId xmlns:a16="http://schemas.microsoft.com/office/drawing/2014/main" id="{9CCD682B-41AD-6D24-05F8-4952A29192A8}"/>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grpSp>
          <p:nvGrpSpPr>
            <p:cNvPr id="40" name="Groep 39">
              <a:extLst>
                <a:ext uri="{FF2B5EF4-FFF2-40B4-BE49-F238E27FC236}">
                  <a16:creationId xmlns:a16="http://schemas.microsoft.com/office/drawing/2014/main" id="{0CF53ECC-1B29-8636-1764-526FA7DB1836}"/>
                </a:ext>
              </a:extLst>
            </p:cNvPr>
            <p:cNvGrpSpPr/>
            <p:nvPr userDrawn="1"/>
          </p:nvGrpSpPr>
          <p:grpSpPr>
            <a:xfrm>
              <a:off x="-938434" y="4663037"/>
              <a:ext cx="627798" cy="576693"/>
              <a:chOff x="-1753862" y="6112775"/>
              <a:chExt cx="759635" cy="697798"/>
            </a:xfrm>
          </p:grpSpPr>
          <p:grpSp>
            <p:nvGrpSpPr>
              <p:cNvPr id="41" name="Inspireren">
                <a:extLst>
                  <a:ext uri="{FF2B5EF4-FFF2-40B4-BE49-F238E27FC236}">
                    <a16:creationId xmlns:a16="http://schemas.microsoft.com/office/drawing/2014/main" id="{77E1923C-23BF-B629-0485-9D089EFB91A5}"/>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43" name="Freeform 12">
                  <a:extLst>
                    <a:ext uri="{FF2B5EF4-FFF2-40B4-BE49-F238E27FC236}">
                      <a16:creationId xmlns:a16="http://schemas.microsoft.com/office/drawing/2014/main" id="{36C6A366-FFB4-6453-FCBC-BE2EEF2BDE5C}"/>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a:ln>
                      <a:noFill/>
                    </a:ln>
                    <a:solidFill>
                      <a:srgbClr val="211F26"/>
                    </a:solidFill>
                    <a:effectLst/>
                    <a:uLnTx/>
                    <a:uFillTx/>
                    <a:latin typeface="Segoe UI" panose="020B0502040204020203" pitchFamily="34" charset="0"/>
                    <a:ea typeface="+mn-ea"/>
                    <a:cs typeface="+mn-cs"/>
                  </a:endParaRPr>
                </a:p>
              </p:txBody>
            </p:sp>
            <p:sp>
              <p:nvSpPr>
                <p:cNvPr id="44" name="Freeform 13">
                  <a:extLst>
                    <a:ext uri="{FF2B5EF4-FFF2-40B4-BE49-F238E27FC236}">
                      <a16:creationId xmlns:a16="http://schemas.microsoft.com/office/drawing/2014/main" id="{BDD0D15D-A5EB-6523-DEF4-9FE0F44AB5F0}"/>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a:ln>
                      <a:noFill/>
                    </a:ln>
                    <a:solidFill>
                      <a:srgbClr val="211F26"/>
                    </a:solidFill>
                    <a:effectLst/>
                    <a:uLnTx/>
                    <a:uFillTx/>
                    <a:latin typeface="Segoe UI" panose="020B0502040204020203" pitchFamily="34" charset="0"/>
                    <a:ea typeface="+mn-ea"/>
                    <a:cs typeface="+mn-cs"/>
                  </a:endParaRPr>
                </a:p>
              </p:txBody>
            </p:sp>
            <p:sp>
              <p:nvSpPr>
                <p:cNvPr id="45" name="Freeform 14">
                  <a:extLst>
                    <a:ext uri="{FF2B5EF4-FFF2-40B4-BE49-F238E27FC236}">
                      <a16:creationId xmlns:a16="http://schemas.microsoft.com/office/drawing/2014/main" id="{1D2E2019-5AEB-9C02-86B4-CD75ECC672DE}"/>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a:ln>
                      <a:noFill/>
                    </a:ln>
                    <a:solidFill>
                      <a:srgbClr val="211F26"/>
                    </a:solidFill>
                    <a:effectLst/>
                    <a:uLnTx/>
                    <a:uFillTx/>
                    <a:latin typeface="Segoe UI" panose="020B0502040204020203" pitchFamily="34" charset="0"/>
                    <a:ea typeface="+mn-ea"/>
                    <a:cs typeface="+mn-cs"/>
                  </a:endParaRPr>
                </a:p>
              </p:txBody>
            </p:sp>
          </p:grpSp>
          <p:sp>
            <p:nvSpPr>
              <p:cNvPr id="42" name="Tekstvak 41">
                <a:extLst>
                  <a:ext uri="{FF2B5EF4-FFF2-40B4-BE49-F238E27FC236}">
                    <a16:creationId xmlns:a16="http://schemas.microsoft.com/office/drawing/2014/main" id="{B2F40FE0-BD53-3BEB-D728-0123A9FDF8E3}"/>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Tree>
    <p:extLst>
      <p:ext uri="{BB962C8B-B14F-4D97-AF65-F5344CB8AC3E}">
        <p14:creationId xmlns:p14="http://schemas.microsoft.com/office/powerpoint/2010/main" val="204178990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ekst + afbeelding (S)">
    <p:spTree>
      <p:nvGrpSpPr>
        <p:cNvPr id="1" name=""/>
        <p:cNvGrpSpPr/>
        <p:nvPr/>
      </p:nvGrpSpPr>
      <p:grpSpPr>
        <a:xfrm>
          <a:off x="0" y="0"/>
          <a:ext cx="0" cy="0"/>
          <a:chOff x="0" y="0"/>
          <a:chExt cx="0" cy="0"/>
        </a:xfrm>
      </p:grpSpPr>
      <p:sp>
        <p:nvSpPr>
          <p:cNvPr id="17" name="Tijdelijke aanduiding voor afbeelding 16">
            <a:extLst>
              <a:ext uri="{FF2B5EF4-FFF2-40B4-BE49-F238E27FC236}">
                <a16:creationId xmlns:a16="http://schemas.microsoft.com/office/drawing/2014/main" id="{34EE03AE-CD13-42C5-B28F-9FD03DEF7A75}"/>
              </a:ext>
            </a:extLst>
          </p:cNvPr>
          <p:cNvSpPr>
            <a:spLocks noGrp="1"/>
          </p:cNvSpPr>
          <p:nvPr>
            <p:ph type="pic" sz="quarter" idx="13" hasCustomPrompt="1"/>
          </p:nvPr>
        </p:nvSpPr>
        <p:spPr>
          <a:xfrm>
            <a:off x="8473120" y="0"/>
            <a:ext cx="3718880" cy="6858000"/>
          </a:xfrm>
          <a:solidFill>
            <a:schemeClr val="bg1">
              <a:lumMod val="95000"/>
            </a:schemeClr>
          </a:solidFill>
        </p:spPr>
        <p:txBody>
          <a:bodyPr lIns="360000" tIns="0" rIns="360000" bIns="1260000" anchor="ctr" anchorCtr="0"/>
          <a:lstStyle>
            <a:lvl1pPr marL="0" indent="0" algn="ctr">
              <a:lnSpc>
                <a:spcPct val="100000"/>
              </a:lnSpc>
              <a:spcBef>
                <a:spcPts val="0"/>
              </a:spcBef>
              <a:spcAft>
                <a:spcPts val="0"/>
              </a:spcAft>
              <a:buNone/>
              <a:defRPr sz="1200" i="1">
                <a:solidFill>
                  <a:schemeClr val="bg1">
                    <a:lumMod val="50000"/>
                  </a:schemeClr>
                </a:solidFill>
              </a:defRPr>
            </a:lvl1pPr>
          </a:lstStyle>
          <a:p>
            <a:r>
              <a:rPr lang="nl-NL"/>
              <a:t>Selecteer dit kader, ga naar ‘Slidebuilder’, </a:t>
            </a:r>
            <a:br>
              <a:rPr lang="nl-NL"/>
            </a:br>
            <a:r>
              <a:rPr lang="nl-NL"/>
              <a:t>klik op ‘Afbeeldingen’, selecteer een afbeelding en klik op ‘Invoegen’.</a:t>
            </a:r>
          </a:p>
        </p:txBody>
      </p:sp>
      <p:sp>
        <p:nvSpPr>
          <p:cNvPr id="3" name="Tijdelijke aanduiding voor verticale tekst 2">
            <a:extLst>
              <a:ext uri="{FF2B5EF4-FFF2-40B4-BE49-F238E27FC236}">
                <a16:creationId xmlns:a16="http://schemas.microsoft.com/office/drawing/2014/main" id="{3B184817-515D-4870-8CED-0DECE6FF2FC8}"/>
              </a:ext>
            </a:extLst>
          </p:cNvPr>
          <p:cNvSpPr>
            <a:spLocks noGrp="1"/>
          </p:cNvSpPr>
          <p:nvPr>
            <p:ph type="body" orient="vert" idx="1" hasCustomPrompt="1"/>
          </p:nvPr>
        </p:nvSpPr>
        <p:spPr>
          <a:xfrm>
            <a:off x="720001" y="1593488"/>
            <a:ext cx="7033119" cy="4237200"/>
          </a:xfrm>
        </p:spPr>
        <p:txBody>
          <a:bodyPr vert="horz"/>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nl-NL" noProof="0" err="1"/>
              <a:t>Bullet</a:t>
            </a:r>
            <a:endParaRPr lang="nl-NL" noProof="0"/>
          </a:p>
          <a:p>
            <a:pPr lvl="1"/>
            <a:r>
              <a:rPr lang="nl-NL" noProof="0"/>
              <a:t>Sub-</a:t>
            </a:r>
            <a:r>
              <a:rPr lang="nl-NL" noProof="0" err="1"/>
              <a:t>bullet</a:t>
            </a:r>
            <a:r>
              <a:rPr lang="nl-NL" noProof="0"/>
              <a:t> #1</a:t>
            </a:r>
          </a:p>
          <a:p>
            <a:pPr lvl="2"/>
            <a:r>
              <a:rPr lang="nl-NL" noProof="0"/>
              <a:t>Sub-</a:t>
            </a:r>
            <a:r>
              <a:rPr lang="nl-NL" noProof="0" err="1"/>
              <a:t>bullet</a:t>
            </a:r>
            <a:r>
              <a:rPr lang="nl-NL" noProof="0"/>
              <a:t> #2</a:t>
            </a:r>
          </a:p>
          <a:p>
            <a:pPr lvl="3"/>
            <a:r>
              <a:rPr lang="nl-NL" noProof="0"/>
              <a:t>Leestekst</a:t>
            </a:r>
          </a:p>
          <a:p>
            <a:pPr lvl="4"/>
            <a:r>
              <a:rPr lang="nl-NL" noProof="0"/>
              <a:t>Subtitel #1</a:t>
            </a:r>
          </a:p>
          <a:p>
            <a:pPr lvl="5"/>
            <a:r>
              <a:rPr lang="nl-NL" noProof="0"/>
              <a:t>Subtitel #2</a:t>
            </a:r>
          </a:p>
          <a:p>
            <a:pPr lvl="6"/>
            <a:r>
              <a:rPr lang="nl-NL" noProof="0"/>
              <a:t>Numerieke </a:t>
            </a:r>
            <a:r>
              <a:rPr lang="nl-NL" noProof="0" err="1"/>
              <a:t>bullet</a:t>
            </a:r>
            <a:endParaRPr lang="nl-NL" noProof="0"/>
          </a:p>
          <a:p>
            <a:pPr lvl="7"/>
            <a:r>
              <a:rPr lang="nl-NL" noProof="0"/>
              <a:t>Alfabetische </a:t>
            </a:r>
            <a:r>
              <a:rPr lang="nl-NL" noProof="0" err="1"/>
              <a:t>bullet</a:t>
            </a:r>
            <a:endParaRPr lang="nl-NL" noProof="0"/>
          </a:p>
          <a:p>
            <a:pPr lvl="8"/>
            <a:r>
              <a:rPr lang="nl-NL" noProof="0"/>
              <a:t>Bronvermelding</a:t>
            </a:r>
          </a:p>
        </p:txBody>
      </p:sp>
      <p:sp>
        <p:nvSpPr>
          <p:cNvPr id="21" name="Rechthoek 20">
            <a:extLst>
              <a:ext uri="{FF2B5EF4-FFF2-40B4-BE49-F238E27FC236}">
                <a16:creationId xmlns:a16="http://schemas.microsoft.com/office/drawing/2014/main" id="{8778B65F-BF88-4C17-8B7E-1110F69AEE26}"/>
              </a:ext>
            </a:extLst>
          </p:cNvPr>
          <p:cNvSpPr/>
          <p:nvPr userDrawn="1"/>
        </p:nvSpPr>
        <p:spPr>
          <a:xfrm>
            <a:off x="0" y="-425941"/>
            <a:ext cx="1758879"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600" b="0" i="0" u="none" strike="noStrike" kern="1200" cap="none" spc="0" normalizeH="0" baseline="0" noProof="0">
                <a:ln>
                  <a:noFill/>
                </a:ln>
                <a:solidFill>
                  <a:srgbClr val="F07F00"/>
                </a:solidFill>
                <a:effectLst/>
                <a:uLnTx/>
                <a:uFillTx/>
                <a:latin typeface="Calibri"/>
                <a:ea typeface="+mn-ea"/>
                <a:cs typeface="+mn-cs"/>
              </a:rPr>
              <a:t>Tekst + afbeelding (S)</a:t>
            </a:r>
          </a:p>
        </p:txBody>
      </p:sp>
      <p:sp>
        <p:nvSpPr>
          <p:cNvPr id="9" name="Tijdelijke aanduiding voor voettekst 8">
            <a:extLst>
              <a:ext uri="{FF2B5EF4-FFF2-40B4-BE49-F238E27FC236}">
                <a16:creationId xmlns:a16="http://schemas.microsoft.com/office/drawing/2014/main" id="{030A894D-DCF0-B3BF-0113-7581977D5743}"/>
              </a:ext>
            </a:extLst>
          </p:cNvPr>
          <p:cNvSpPr>
            <a:spLocks noGrp="1"/>
          </p:cNvSpPr>
          <p:nvPr>
            <p:ph type="ftr" sz="quarter" idx="1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000" b="0" i="0" u="none" strike="noStrike" kern="1200" cap="none" spc="0" normalizeH="0" baseline="0" noProof="0">
                <a:ln>
                  <a:noFill/>
                </a:ln>
                <a:solidFill>
                  <a:srgbClr val="F07F00"/>
                </a:solidFill>
                <a:effectLst/>
                <a:uLnTx/>
                <a:uFillTx/>
                <a:latin typeface="Calibri Light"/>
                <a:ea typeface="+mn-ea"/>
                <a:cs typeface="Segoe UI Light" panose="020B0502040204020203" pitchFamily="34" charset="0"/>
              </a:rPr>
              <a:t>FME Template-set</a:t>
            </a:r>
          </a:p>
        </p:txBody>
      </p:sp>
      <p:sp>
        <p:nvSpPr>
          <p:cNvPr id="10" name="Tijdelijke aanduiding voor dianummer 9">
            <a:extLst>
              <a:ext uri="{FF2B5EF4-FFF2-40B4-BE49-F238E27FC236}">
                <a16:creationId xmlns:a16="http://schemas.microsoft.com/office/drawing/2014/main" id="{74875C5E-A899-0F3A-E148-9E44F2D5E518}"/>
              </a:ext>
            </a:extLst>
          </p:cNvPr>
          <p:cNvSpPr>
            <a:spLocks noGrp="1"/>
          </p:cNvSpPr>
          <p:nvPr>
            <p:ph type="sldNum" sz="quarter" idx="1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AF913-D76C-4808-B005-56643AABF049}" type="slidenum">
              <a:rPr kumimoji="0" lang="nl-NL" sz="1000" b="1" i="0" u="none" strike="noStrike" kern="1200" cap="none" spc="0" normalizeH="0" baseline="0" noProof="0" smtClean="0">
                <a:ln>
                  <a:noFill/>
                </a:ln>
                <a:solidFill>
                  <a:srgbClr val="F07F00"/>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nl-NL" sz="1000" b="1" i="0" u="none" strike="noStrike" kern="1200" cap="none" spc="0" normalizeH="0" baseline="0" noProof="0">
              <a:ln>
                <a:noFill/>
              </a:ln>
              <a:solidFill>
                <a:srgbClr val="F07F00"/>
              </a:solidFill>
              <a:effectLst/>
              <a:uLnTx/>
              <a:uFillTx/>
              <a:latin typeface="Calibri"/>
              <a:ea typeface="+mn-ea"/>
              <a:cs typeface="+mn-cs"/>
            </a:endParaRPr>
          </a:p>
        </p:txBody>
      </p:sp>
      <p:cxnSp>
        <p:nvCxnSpPr>
          <p:cNvPr id="11" name="Rechte verbindingslijn 10">
            <a:extLst>
              <a:ext uri="{FF2B5EF4-FFF2-40B4-BE49-F238E27FC236}">
                <a16:creationId xmlns:a16="http://schemas.microsoft.com/office/drawing/2014/main" id="{47A43DE1-12C9-F15A-9101-AA43CE41D86C}"/>
              </a:ext>
            </a:extLst>
          </p:cNvPr>
          <p:cNvCxnSpPr>
            <a:cxnSpLocks/>
          </p:cNvCxnSpPr>
          <p:nvPr userDrawn="1"/>
        </p:nvCxnSpPr>
        <p:spPr>
          <a:xfrm>
            <a:off x="377190" y="0"/>
            <a:ext cx="0" cy="633281"/>
          </a:xfrm>
          <a:prstGeom prst="line">
            <a:avLst/>
          </a:prstGeom>
          <a:ln w="6350" cap="rnd">
            <a:solidFill>
              <a:schemeClr val="accent1"/>
            </a:solidFill>
            <a:prstDash val="dash"/>
            <a:round/>
          </a:ln>
        </p:spPr>
        <p:style>
          <a:lnRef idx="1">
            <a:schemeClr val="accent1"/>
          </a:lnRef>
          <a:fillRef idx="0">
            <a:schemeClr val="accent1"/>
          </a:fillRef>
          <a:effectRef idx="0">
            <a:schemeClr val="accent1"/>
          </a:effectRef>
          <a:fontRef idx="minor">
            <a:schemeClr val="tx1"/>
          </a:fontRef>
        </p:style>
      </p:cxnSp>
      <p:sp>
        <p:nvSpPr>
          <p:cNvPr id="12" name="Ovaal 11">
            <a:extLst>
              <a:ext uri="{FF2B5EF4-FFF2-40B4-BE49-F238E27FC236}">
                <a16:creationId xmlns:a16="http://schemas.microsoft.com/office/drawing/2014/main" id="{C69932F0-A42B-DE31-D156-B22A8662C9EF}"/>
              </a:ext>
            </a:extLst>
          </p:cNvPr>
          <p:cNvSpPr/>
          <p:nvPr userDrawn="1"/>
        </p:nvSpPr>
        <p:spPr>
          <a:xfrm>
            <a:off x="342899" y="633282"/>
            <a:ext cx="68582" cy="68580"/>
          </a:xfrm>
          <a:prstGeom prst="ellipse">
            <a:avLst/>
          </a:prstGeom>
          <a:gradFill flip="none" rotWithShape="1">
            <a:gsLst>
              <a:gs pos="0">
                <a:schemeClr val="accent1">
                  <a:lumMod val="5000"/>
                  <a:lumOff val="95000"/>
                </a:schemeClr>
              </a:gs>
              <a:gs pos="100000">
                <a:schemeClr val="accent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marL="0" marR="0" lvl="0" indent="0" algn="ctr" defTabSz="914400" rtl="0" eaLnBrk="1" fontAlgn="auto" latinLnBrk="0" hangingPunct="1">
              <a:lnSpc>
                <a:spcPct val="90000"/>
              </a:lnSpc>
              <a:spcBef>
                <a:spcPts val="200"/>
              </a:spcBef>
              <a:spcAft>
                <a:spcPts val="200"/>
              </a:spcAft>
              <a:buClrTx/>
              <a:buSzTx/>
              <a:buFontTx/>
              <a:buNone/>
              <a:tabLst/>
              <a:defRPr/>
            </a:pPr>
            <a:endParaRPr kumimoji="0" lang="nl-NL" sz="1600" b="0" i="0" u="none" strike="noStrike" kern="1200" cap="none" spc="0" normalizeH="0" baseline="0" noProof="0">
              <a:ln>
                <a:noFill/>
              </a:ln>
              <a:solidFill>
                <a:srgbClr val="FFFFFF"/>
              </a:solidFill>
              <a:effectLst/>
              <a:uLnTx/>
              <a:uFillTx/>
              <a:latin typeface="Calibri Light"/>
              <a:ea typeface="+mn-ea"/>
              <a:cs typeface="+mn-cs"/>
            </a:endParaRPr>
          </a:p>
        </p:txBody>
      </p:sp>
      <p:sp>
        <p:nvSpPr>
          <p:cNvPr id="14" name="Ovaal 13">
            <a:extLst>
              <a:ext uri="{FF2B5EF4-FFF2-40B4-BE49-F238E27FC236}">
                <a16:creationId xmlns:a16="http://schemas.microsoft.com/office/drawing/2014/main" id="{50D713F4-8277-CBBC-D5AE-955C968BE4AE}"/>
              </a:ext>
            </a:extLst>
          </p:cNvPr>
          <p:cNvSpPr/>
          <p:nvPr userDrawn="1"/>
        </p:nvSpPr>
        <p:spPr>
          <a:xfrm>
            <a:off x="342899" y="633281"/>
            <a:ext cx="68582" cy="6858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marL="0" marR="0" lvl="0" indent="0" algn="ctr" defTabSz="914400" rtl="0" eaLnBrk="1" fontAlgn="auto" latinLnBrk="0" hangingPunct="1">
              <a:lnSpc>
                <a:spcPct val="90000"/>
              </a:lnSpc>
              <a:spcBef>
                <a:spcPts val="200"/>
              </a:spcBef>
              <a:spcAft>
                <a:spcPts val="200"/>
              </a:spcAft>
              <a:buClrTx/>
              <a:buSzTx/>
              <a:buFontTx/>
              <a:buNone/>
              <a:tabLst/>
              <a:defRPr/>
            </a:pPr>
            <a:endParaRPr kumimoji="0" lang="nl-NL" sz="1600" b="0" i="0" u="none" strike="noStrike" kern="1200" cap="none" spc="0" normalizeH="0" baseline="0" noProof="0">
              <a:ln>
                <a:noFill/>
              </a:ln>
              <a:solidFill>
                <a:srgbClr val="FFFFFF"/>
              </a:solidFill>
              <a:effectLst/>
              <a:uLnTx/>
              <a:uFillTx/>
              <a:latin typeface="Calibri Light"/>
              <a:ea typeface="+mn-ea"/>
              <a:cs typeface="+mn-cs"/>
            </a:endParaRPr>
          </a:p>
        </p:txBody>
      </p:sp>
      <p:sp>
        <p:nvSpPr>
          <p:cNvPr id="20" name="Titel 19">
            <a:extLst>
              <a:ext uri="{FF2B5EF4-FFF2-40B4-BE49-F238E27FC236}">
                <a16:creationId xmlns:a16="http://schemas.microsoft.com/office/drawing/2014/main" id="{20109F25-5901-5A1B-708D-93071079011A}"/>
              </a:ext>
            </a:extLst>
          </p:cNvPr>
          <p:cNvSpPr>
            <a:spLocks noGrp="1"/>
          </p:cNvSpPr>
          <p:nvPr>
            <p:ph type="title" hasCustomPrompt="1"/>
          </p:nvPr>
        </p:nvSpPr>
        <p:spPr>
          <a:xfrm>
            <a:off x="720000" y="874693"/>
            <a:ext cx="7033119" cy="369025"/>
          </a:xfrm>
        </p:spPr>
        <p:txBody>
          <a:bodyPr/>
          <a:lstStyle>
            <a:lvl1pPr>
              <a:defRPr/>
            </a:lvl1pPr>
          </a:lstStyle>
          <a:p>
            <a:r>
              <a:rPr lang="nl-NL"/>
              <a:t>Plaats titel hier</a:t>
            </a:r>
          </a:p>
        </p:txBody>
      </p:sp>
      <p:sp>
        <p:nvSpPr>
          <p:cNvPr id="23" name="Tijdelijke aanduiding voor tekst 22">
            <a:extLst>
              <a:ext uri="{FF2B5EF4-FFF2-40B4-BE49-F238E27FC236}">
                <a16:creationId xmlns:a16="http://schemas.microsoft.com/office/drawing/2014/main" id="{204E5470-F705-EAE0-7861-232E8C055D26}"/>
              </a:ext>
            </a:extLst>
          </p:cNvPr>
          <p:cNvSpPr>
            <a:spLocks noGrp="1"/>
          </p:cNvSpPr>
          <p:nvPr>
            <p:ph type="body" sz="quarter" idx="16" hasCustomPrompt="1"/>
          </p:nvPr>
        </p:nvSpPr>
        <p:spPr>
          <a:xfrm>
            <a:off x="720000" y="593368"/>
            <a:ext cx="7033118" cy="148383"/>
          </a:xfrm>
        </p:spPr>
        <p:txBody>
          <a:bodyPr/>
          <a:lstStyle>
            <a:lvl1pPr marL="0" indent="0">
              <a:buNone/>
              <a:defRPr sz="1200" cap="all" spc="300" baseline="0">
                <a:solidFill>
                  <a:schemeClr val="accent3"/>
                </a:solidFill>
                <a:latin typeface="+mj-lt"/>
              </a:defRPr>
            </a:lvl1pPr>
          </a:lstStyle>
          <a:p>
            <a:pPr lvl="0"/>
            <a:r>
              <a:rPr lang="nl-NL"/>
              <a:t>Plaats subtitel hier</a:t>
            </a:r>
          </a:p>
        </p:txBody>
      </p:sp>
      <p:sp>
        <p:nvSpPr>
          <p:cNvPr id="25" name="Tijdelijke aanduiding voor tekst 6">
            <a:extLst>
              <a:ext uri="{FF2B5EF4-FFF2-40B4-BE49-F238E27FC236}">
                <a16:creationId xmlns:a16="http://schemas.microsoft.com/office/drawing/2014/main" id="{0D66F293-B36D-1C83-F446-67FB0B5BD85E}"/>
              </a:ext>
            </a:extLst>
          </p:cNvPr>
          <p:cNvSpPr>
            <a:spLocks noGrp="1"/>
          </p:cNvSpPr>
          <p:nvPr>
            <p:ph type="body" sz="quarter" idx="17" hasCustomPrompt="1"/>
          </p:nvPr>
        </p:nvSpPr>
        <p:spPr>
          <a:xfrm>
            <a:off x="9926282" y="6167854"/>
            <a:ext cx="1544994" cy="399833"/>
          </a:xfrm>
          <a:blipFill>
            <a:blip r:embed="rId2">
              <a:extLst>
                <a:ext uri="{96DAC541-7B7A-43D3-8B79-37D633B846F1}">
                  <asvg:svgBlip xmlns:asvg="http://schemas.microsoft.com/office/drawing/2016/SVG/main" r:embed="rId3"/>
                </a:ext>
              </a:extLst>
            </a:blip>
            <a:srcRect/>
            <a:stretch>
              <a:fillRect t="1190" b="1190"/>
            </a:stretch>
          </a:blipFill>
        </p:spPr>
        <p:txBody>
          <a:bodyPr/>
          <a:lstStyle>
            <a:lvl1pPr marL="0" indent="0">
              <a:buNone/>
              <a:defRPr sz="100"/>
            </a:lvl1pPr>
          </a:lstStyle>
          <a:p>
            <a:pPr lvl="0"/>
            <a:r>
              <a:rPr lang="nl-NL"/>
              <a:t> </a:t>
            </a:r>
          </a:p>
        </p:txBody>
      </p:sp>
      <p:grpSp>
        <p:nvGrpSpPr>
          <p:cNvPr id="30" name="INSTRUCTIE">
            <a:extLst>
              <a:ext uri="{FF2B5EF4-FFF2-40B4-BE49-F238E27FC236}">
                <a16:creationId xmlns:a16="http://schemas.microsoft.com/office/drawing/2014/main" id="{AEA1D49B-F6A2-C677-40C3-EFF3D10367E5}"/>
              </a:ext>
            </a:extLst>
          </p:cNvPr>
          <p:cNvGrpSpPr/>
          <p:nvPr userDrawn="1"/>
        </p:nvGrpSpPr>
        <p:grpSpPr>
          <a:xfrm>
            <a:off x="12377595" y="0"/>
            <a:ext cx="3693114" cy="6427357"/>
            <a:chOff x="-3786165" y="0"/>
            <a:chExt cx="3693114" cy="6427357"/>
          </a:xfrm>
        </p:grpSpPr>
        <p:sp>
          <p:nvSpPr>
            <p:cNvPr id="31" name="Rechthoek 30">
              <a:extLst>
                <a:ext uri="{FF2B5EF4-FFF2-40B4-BE49-F238E27FC236}">
                  <a16:creationId xmlns:a16="http://schemas.microsoft.com/office/drawing/2014/main" id="{29D779A4-409F-8095-696A-4146615F0382}"/>
                </a:ext>
              </a:extLst>
            </p:cNvPr>
            <p:cNvSpPr/>
            <p:nvPr userDrawn="1"/>
          </p:nvSpPr>
          <p:spPr>
            <a:xfrm>
              <a:off x="-3786165" y="0"/>
              <a:ext cx="3593091" cy="5789819"/>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400" b="1" i="0" u="none" strike="noStrike" kern="1200" cap="all" spc="0" normalizeH="0" baseline="0" noProof="0">
                  <a:ln>
                    <a:noFill/>
                  </a:ln>
                  <a:solidFill>
                    <a:srgbClr val="F07F00"/>
                  </a:solidFill>
                  <a:effectLst/>
                  <a:uLnTx/>
                  <a:uFillTx/>
                  <a:latin typeface="Calibri" panose="020F0502020204030204" pitchFamily="34" charset="0"/>
                  <a:ea typeface="+mn-ea"/>
                  <a:cs typeface="Calibri" panose="020F0502020204030204" pitchFamily="34" charset="0"/>
                </a:rPr>
                <a:t>Afbeelding invoegen/opmaken</a:t>
              </a:r>
            </a:p>
          </p:txBody>
        </p:sp>
        <p:sp>
          <p:nvSpPr>
            <p:cNvPr id="32" name="Ovaal 31">
              <a:extLst>
                <a:ext uri="{FF2B5EF4-FFF2-40B4-BE49-F238E27FC236}">
                  <a16:creationId xmlns:a16="http://schemas.microsoft.com/office/drawing/2014/main" id="{9810A2EF-BA80-69CD-A14A-99925760E4D6}"/>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1</a:t>
              </a:r>
            </a:p>
          </p:txBody>
        </p:sp>
        <p:sp>
          <p:nvSpPr>
            <p:cNvPr id="33" name="Rechthoek 32">
              <a:extLst>
                <a:ext uri="{FF2B5EF4-FFF2-40B4-BE49-F238E27FC236}">
                  <a16:creationId xmlns:a16="http://schemas.microsoft.com/office/drawing/2014/main" id="{FB50E653-F9B5-1DF6-A375-FF8D781416ED}"/>
                </a:ext>
              </a:extLst>
            </p:cNvPr>
            <p:cNvSpPr/>
            <p:nvPr userDrawn="1"/>
          </p:nvSpPr>
          <p:spPr>
            <a:xfrm>
              <a:off x="-3319415" y="465324"/>
              <a:ext cx="2962706" cy="658026"/>
            </a:xfrm>
            <a:prstGeom prst="rect">
              <a:avLst/>
            </a:prstGeom>
            <a:noFill/>
            <a:ln w="25400" cap="flat" cmpd="sng" algn="ctr">
              <a:noFill/>
              <a:prstDash val="solid"/>
            </a:ln>
            <a:effectLst/>
          </p:spPr>
          <p:txBody>
            <a:bodyPr lIns="0" tIns="0" rIns="0" bIns="0" rtlCol="0" anchor="t">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Wanneer nodig, verwijder de bestaande afbeelding d.m.v. de </a:t>
              </a:r>
              <a:r>
                <a:rPr kumimoji="0" lang="nl-NL"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‘Backspace toets’</a:t>
              </a: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Selecteer het afbeeldingskader, ga naar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en klik op de knop </a:t>
              </a:r>
              <a:r>
                <a:rPr kumimoji="0" lang="nl-NL"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'Afbeeldingen’</a:t>
              </a:r>
              <a:endPar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34" name="Ovaal 33">
              <a:extLst>
                <a:ext uri="{FF2B5EF4-FFF2-40B4-BE49-F238E27FC236}">
                  <a16:creationId xmlns:a16="http://schemas.microsoft.com/office/drawing/2014/main" id="{C1D0E023-89CF-0477-169E-EA269CBFCE88}"/>
                </a:ext>
              </a:extLst>
            </p:cNvPr>
            <p:cNvSpPr/>
            <p:nvPr userDrawn="1"/>
          </p:nvSpPr>
          <p:spPr>
            <a:xfrm>
              <a:off x="-3603587" y="2638808"/>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3</a:t>
              </a:r>
            </a:p>
          </p:txBody>
        </p:sp>
        <p:sp>
          <p:nvSpPr>
            <p:cNvPr id="35" name="Rechthoek 34">
              <a:extLst>
                <a:ext uri="{FF2B5EF4-FFF2-40B4-BE49-F238E27FC236}">
                  <a16:creationId xmlns:a16="http://schemas.microsoft.com/office/drawing/2014/main" id="{9BB46397-6C16-439E-6FC0-88EA24A75E82}"/>
                </a:ext>
              </a:extLst>
            </p:cNvPr>
            <p:cNvSpPr/>
            <p:nvPr userDrawn="1"/>
          </p:nvSpPr>
          <p:spPr>
            <a:xfrm>
              <a:off x="-3319415" y="2638809"/>
              <a:ext cx="2944682" cy="327689"/>
            </a:xfrm>
            <a:prstGeom prst="rect">
              <a:avLst/>
            </a:prstGeom>
            <a:noFill/>
            <a:ln w="25400" cap="flat" cmpd="sng" algn="ctr">
              <a:noFill/>
              <a:prstDash val="solid"/>
            </a:ln>
            <a:effectLst/>
          </p:spPr>
          <p:txBody>
            <a:bodyPr lIns="0" tIns="0" rIns="0" bIns="0" rtlCol="0" anchor="t">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Klik met de rechter muisknop op de afbeelding en kies </a:t>
              </a:r>
              <a:r>
                <a:rPr kumimoji="0" lang="nl-NL"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‘Naar achtergrond’</a:t>
              </a: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p>
          </p:txBody>
        </p:sp>
        <p:sp>
          <p:nvSpPr>
            <p:cNvPr id="36" name="Ovaal 35">
              <a:extLst>
                <a:ext uri="{FF2B5EF4-FFF2-40B4-BE49-F238E27FC236}">
                  <a16:creationId xmlns:a16="http://schemas.microsoft.com/office/drawing/2014/main" id="{08E77E71-CED7-8E3C-1536-CADF87275170}"/>
                </a:ext>
              </a:extLst>
            </p:cNvPr>
            <p:cNvSpPr/>
            <p:nvPr userDrawn="1"/>
          </p:nvSpPr>
          <p:spPr>
            <a:xfrm>
              <a:off x="-3603587" y="3817066"/>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4</a:t>
              </a:r>
            </a:p>
          </p:txBody>
        </p:sp>
        <p:sp>
          <p:nvSpPr>
            <p:cNvPr id="37" name="Rechthoek 36">
              <a:extLst>
                <a:ext uri="{FF2B5EF4-FFF2-40B4-BE49-F238E27FC236}">
                  <a16:creationId xmlns:a16="http://schemas.microsoft.com/office/drawing/2014/main" id="{EC3E52FF-0FD9-F731-C63B-D6FF6DEBC8D7}"/>
                </a:ext>
              </a:extLst>
            </p:cNvPr>
            <p:cNvSpPr/>
            <p:nvPr userDrawn="1"/>
          </p:nvSpPr>
          <p:spPr>
            <a:xfrm>
              <a:off x="-3319415" y="3817067"/>
              <a:ext cx="2944682" cy="979796"/>
            </a:xfrm>
            <a:prstGeom prst="rect">
              <a:avLst/>
            </a:prstGeom>
            <a:noFill/>
            <a:ln w="25400" cap="flat" cmpd="sng" algn="ctr">
              <a:noFill/>
              <a:prstDash val="solid"/>
            </a:ln>
            <a:effectLst/>
          </p:spPr>
          <p:txBody>
            <a:bodyPr lIns="0" tIns="0" rIns="0" bIns="0" rtlCol="0" anchor="t">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Om de afbeelding te schalen of bij te snijden, ga naar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‘Hulpmiddelen voor afbeeldingen - Opmaak’</a:t>
              </a: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en klik op de knop </a:t>
              </a:r>
              <a:r>
                <a:rPr kumimoji="0" lang="nl-NL"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‘Bijsnijden’</a:t>
              </a: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Schaal met de bolletjes de afbeelding en met de hoekjes het afbeeldingskader.</a:t>
              </a:r>
            </a:p>
          </p:txBody>
        </p:sp>
        <p:grpSp>
          <p:nvGrpSpPr>
            <p:cNvPr id="38" name="Groep 37">
              <a:extLst>
                <a:ext uri="{FF2B5EF4-FFF2-40B4-BE49-F238E27FC236}">
                  <a16:creationId xmlns:a16="http://schemas.microsoft.com/office/drawing/2014/main" id="{D7A18615-2661-B793-D52B-6C3B282522AB}"/>
                </a:ext>
              </a:extLst>
            </p:cNvPr>
            <p:cNvGrpSpPr/>
            <p:nvPr userDrawn="1"/>
          </p:nvGrpSpPr>
          <p:grpSpPr>
            <a:xfrm>
              <a:off x="-3314821" y="3054865"/>
              <a:ext cx="1558053" cy="563933"/>
              <a:chOff x="-3314821" y="2981448"/>
              <a:chExt cx="1558053" cy="563933"/>
            </a:xfrm>
          </p:grpSpPr>
          <p:sp>
            <p:nvSpPr>
              <p:cNvPr id="76" name="Rechthoek 75">
                <a:extLst>
                  <a:ext uri="{FF2B5EF4-FFF2-40B4-BE49-F238E27FC236}">
                    <a16:creationId xmlns:a16="http://schemas.microsoft.com/office/drawing/2014/main" id="{6FE10E87-85B8-E7FB-CF42-FC34E7FA75BF}"/>
                  </a:ext>
                </a:extLst>
              </p:cNvPr>
              <p:cNvSpPr/>
              <p:nvPr userDrawn="1"/>
            </p:nvSpPr>
            <p:spPr>
              <a:xfrm>
                <a:off x="-3314821" y="2981448"/>
                <a:ext cx="1558053"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endParaRPr kumimoji="0" lang="nl-NL" sz="8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77" name="Rechthoek 76">
                <a:extLst>
                  <a:ext uri="{FF2B5EF4-FFF2-40B4-BE49-F238E27FC236}">
                    <a16:creationId xmlns:a16="http://schemas.microsoft.com/office/drawing/2014/main" id="{95BF7BC2-18B2-AB0B-95EF-ED6CBA9A8E01}"/>
                  </a:ext>
                </a:extLst>
              </p:cNvPr>
              <p:cNvSpPr/>
              <p:nvPr userDrawn="1"/>
            </p:nvSpPr>
            <p:spPr>
              <a:xfrm>
                <a:off x="-3304719" y="3235173"/>
                <a:ext cx="1540313"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78" name="Tekstvak 77">
                <a:extLst>
                  <a:ext uri="{FF2B5EF4-FFF2-40B4-BE49-F238E27FC236}">
                    <a16:creationId xmlns:a16="http://schemas.microsoft.com/office/drawing/2014/main" id="{803C7B1F-1999-AC7C-095B-31A03A88FC26}"/>
                  </a:ext>
                </a:extLst>
              </p:cNvPr>
              <p:cNvSpPr txBox="1"/>
              <p:nvPr userDrawn="1"/>
            </p:nvSpPr>
            <p:spPr>
              <a:xfrm>
                <a:off x="-3069820" y="3038892"/>
                <a:ext cx="1089248" cy="137495"/>
              </a:xfrm>
              <a:prstGeom prst="rect">
                <a:avLst/>
              </a:prstGeom>
              <a:noFill/>
            </p:spPr>
            <p:txBody>
              <a:bodyPr wrap="square" rtlCol="0" anchor="ctr">
                <a:noAutofit/>
              </a:bodyPr>
              <a:lstStyle/>
              <a:p>
                <a:pPr marL="0" marR="0" lvl="0" indent="0" algn="l" defTabSz="1217512" rtl="0" eaLnBrk="1" fontAlgn="auto" latinLnBrk="0" hangingPunct="1">
                  <a:lnSpc>
                    <a:spcPct val="90000"/>
                  </a:lnSpc>
                  <a:spcBef>
                    <a:spcPts val="600"/>
                  </a:spcBef>
                  <a:spcAft>
                    <a:spcPts val="600"/>
                  </a:spcAft>
                  <a:buClrTx/>
                  <a:buSzTx/>
                  <a:buFontTx/>
                  <a:buNone/>
                  <a:tabLst/>
                  <a:defRPr/>
                </a:pPr>
                <a:r>
                  <a:rPr kumimoji="0" lang="nl-NL" sz="9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Naar voorgrond</a:t>
                </a:r>
              </a:p>
            </p:txBody>
          </p:sp>
          <p:sp>
            <p:nvSpPr>
              <p:cNvPr id="79" name="Tekstvak 78">
                <a:extLst>
                  <a:ext uri="{FF2B5EF4-FFF2-40B4-BE49-F238E27FC236}">
                    <a16:creationId xmlns:a16="http://schemas.microsoft.com/office/drawing/2014/main" id="{E5A4C2FC-E435-B597-B0E6-EFAF3D13CBF6}"/>
                  </a:ext>
                </a:extLst>
              </p:cNvPr>
              <p:cNvSpPr txBox="1"/>
              <p:nvPr userDrawn="1"/>
            </p:nvSpPr>
            <p:spPr>
              <a:xfrm>
                <a:off x="-3069820" y="3295269"/>
                <a:ext cx="1098515" cy="126416"/>
              </a:xfrm>
              <a:prstGeom prst="rect">
                <a:avLst/>
              </a:prstGeom>
              <a:noFill/>
            </p:spPr>
            <p:txBody>
              <a:bodyPr wrap="square" rtlCol="0" anchor="ctr">
                <a:noAutofit/>
              </a:bodyPr>
              <a:lstStyle/>
              <a:p>
                <a:pPr marL="0" marR="0" lvl="0" indent="0" algn="l" defTabSz="1217512" rtl="0" eaLnBrk="1" fontAlgn="auto" latinLnBrk="0" hangingPunct="1">
                  <a:lnSpc>
                    <a:spcPct val="90000"/>
                  </a:lnSpc>
                  <a:spcBef>
                    <a:spcPts val="600"/>
                  </a:spcBef>
                  <a:spcAft>
                    <a:spcPts val="600"/>
                  </a:spcAft>
                  <a:buClrTx/>
                  <a:buSzTx/>
                  <a:buFontTx/>
                  <a:buNone/>
                  <a:tabLst/>
                  <a:defRPr/>
                </a:pPr>
                <a:r>
                  <a:rPr kumimoji="0" lang="nl-NL" sz="9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Naar achtergrond</a:t>
                </a:r>
              </a:p>
            </p:txBody>
          </p:sp>
          <p:sp>
            <p:nvSpPr>
              <p:cNvPr id="80" name="Vrije vorm: vorm 79">
                <a:extLst>
                  <a:ext uri="{FF2B5EF4-FFF2-40B4-BE49-F238E27FC236}">
                    <a16:creationId xmlns:a16="http://schemas.microsoft.com/office/drawing/2014/main" id="{56812DB7-3673-4001-CE80-A04CD425439C}"/>
                  </a:ext>
                </a:extLst>
              </p:cNvPr>
              <p:cNvSpPr/>
              <p:nvPr userDrawn="1"/>
            </p:nvSpPr>
            <p:spPr>
              <a:xfrm>
                <a:off x="-2051274" y="3365381"/>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endParaRPr kumimoji="0" lang="nl-NL" sz="1600" b="0" i="0" u="none" strike="noStrike" kern="1200" cap="all"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81" name="Gelijkbenige driehoek 80">
                <a:extLst>
                  <a:ext uri="{FF2B5EF4-FFF2-40B4-BE49-F238E27FC236}">
                    <a16:creationId xmlns:a16="http://schemas.microsoft.com/office/drawing/2014/main" id="{E75BB8D5-82C4-D091-90D7-0BED57B0CFE2}"/>
                  </a:ext>
                </a:extLst>
              </p:cNvPr>
              <p:cNvSpPr/>
              <p:nvPr userDrawn="1"/>
            </p:nvSpPr>
            <p:spPr>
              <a:xfrm rot="5400000">
                <a:off x="-1900674" y="3332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nvGrpSpPr>
              <p:cNvPr id="82" name="Groep 81">
                <a:extLst>
                  <a:ext uri="{FF2B5EF4-FFF2-40B4-BE49-F238E27FC236}">
                    <a16:creationId xmlns:a16="http://schemas.microsoft.com/office/drawing/2014/main" id="{E9504694-FECF-233F-AEFF-E359A288D8B6}"/>
                  </a:ext>
                </a:extLst>
              </p:cNvPr>
              <p:cNvGrpSpPr/>
              <p:nvPr userDrawn="1"/>
            </p:nvGrpSpPr>
            <p:grpSpPr>
              <a:xfrm>
                <a:off x="-3257052" y="3032066"/>
                <a:ext cx="182309" cy="163794"/>
                <a:chOff x="12832541" y="3162395"/>
                <a:chExt cx="219532" cy="197236"/>
              </a:xfrm>
            </p:grpSpPr>
            <p:sp>
              <p:nvSpPr>
                <p:cNvPr id="87" name="Rechthoek 86">
                  <a:extLst>
                    <a:ext uri="{FF2B5EF4-FFF2-40B4-BE49-F238E27FC236}">
                      <a16:creationId xmlns:a16="http://schemas.microsoft.com/office/drawing/2014/main" id="{18A0EE9B-01F9-0889-F27A-96C4C4509000}"/>
                    </a:ext>
                  </a:extLst>
                </p:cNvPr>
                <p:cNvSpPr/>
                <p:nvPr userDrawn="1"/>
              </p:nvSpPr>
              <p:spPr>
                <a:xfrm>
                  <a:off x="12832541" y="3162395"/>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4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88" name="Rechthoek 87">
                  <a:extLst>
                    <a:ext uri="{FF2B5EF4-FFF2-40B4-BE49-F238E27FC236}">
                      <a16:creationId xmlns:a16="http://schemas.microsoft.com/office/drawing/2014/main" id="{7CC0EB34-5FC4-84EC-323F-94AE2CE95471}"/>
                    </a:ext>
                  </a:extLst>
                </p:cNvPr>
                <p:cNvSpPr/>
                <p:nvPr userDrawn="1"/>
              </p:nvSpPr>
              <p:spPr>
                <a:xfrm>
                  <a:off x="12970586" y="3278144"/>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4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89" name="Rechthoek 88">
                  <a:extLst>
                    <a:ext uri="{FF2B5EF4-FFF2-40B4-BE49-F238E27FC236}">
                      <a16:creationId xmlns:a16="http://schemas.microsoft.com/office/drawing/2014/main" id="{D97F767E-9185-7050-352F-EA6212E542EE}"/>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4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nvGrpSpPr>
              <p:cNvPr id="83" name="Groep 82">
                <a:extLst>
                  <a:ext uri="{FF2B5EF4-FFF2-40B4-BE49-F238E27FC236}">
                    <a16:creationId xmlns:a16="http://schemas.microsoft.com/office/drawing/2014/main" id="{7128D6FC-5AC4-036A-1532-71E8C21081FA}"/>
                  </a:ext>
                </a:extLst>
              </p:cNvPr>
              <p:cNvGrpSpPr/>
              <p:nvPr userDrawn="1"/>
            </p:nvGrpSpPr>
            <p:grpSpPr>
              <a:xfrm>
                <a:off x="-3257053" y="3276580"/>
                <a:ext cx="182309" cy="163794"/>
                <a:chOff x="12832541" y="3162395"/>
                <a:chExt cx="219532" cy="197236"/>
              </a:xfrm>
            </p:grpSpPr>
            <p:sp>
              <p:nvSpPr>
                <p:cNvPr id="84" name="Rechthoek 83">
                  <a:extLst>
                    <a:ext uri="{FF2B5EF4-FFF2-40B4-BE49-F238E27FC236}">
                      <a16:creationId xmlns:a16="http://schemas.microsoft.com/office/drawing/2014/main" id="{893BF87F-2F40-CC2E-47CC-EEE3EFC273BA}"/>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4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85" name="Rechthoek 84">
                  <a:extLst>
                    <a:ext uri="{FF2B5EF4-FFF2-40B4-BE49-F238E27FC236}">
                      <a16:creationId xmlns:a16="http://schemas.microsoft.com/office/drawing/2014/main" id="{B1ED4F9C-D7EA-71DB-C4EE-EC5A62355D59}"/>
                    </a:ext>
                  </a:extLst>
                </p:cNvPr>
                <p:cNvSpPr/>
                <p:nvPr userDrawn="1"/>
              </p:nvSpPr>
              <p:spPr>
                <a:xfrm>
                  <a:off x="12832541" y="3162395"/>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4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86" name="Rechthoek 85">
                  <a:extLst>
                    <a:ext uri="{FF2B5EF4-FFF2-40B4-BE49-F238E27FC236}">
                      <a16:creationId xmlns:a16="http://schemas.microsoft.com/office/drawing/2014/main" id="{EB40E482-C841-ED9E-D30F-196F876E3B56}"/>
                    </a:ext>
                  </a:extLst>
                </p:cNvPr>
                <p:cNvSpPr/>
                <p:nvPr userDrawn="1"/>
              </p:nvSpPr>
              <p:spPr>
                <a:xfrm>
                  <a:off x="12970586" y="3278144"/>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4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grpSp>
          <p:nvGrpSpPr>
            <p:cNvPr id="39" name="Groep 38">
              <a:extLst>
                <a:ext uri="{FF2B5EF4-FFF2-40B4-BE49-F238E27FC236}">
                  <a16:creationId xmlns:a16="http://schemas.microsoft.com/office/drawing/2014/main" id="{287CC48A-AFF9-E086-2FAA-0BE2D5B4BAE9}"/>
                </a:ext>
              </a:extLst>
            </p:cNvPr>
            <p:cNvGrpSpPr/>
            <p:nvPr userDrawn="1"/>
          </p:nvGrpSpPr>
          <p:grpSpPr>
            <a:xfrm>
              <a:off x="-3367447" y="1226982"/>
              <a:ext cx="791775" cy="406485"/>
              <a:chOff x="-3565087" y="1409294"/>
              <a:chExt cx="627469" cy="322133"/>
            </a:xfrm>
          </p:grpSpPr>
          <p:grpSp>
            <p:nvGrpSpPr>
              <p:cNvPr id="70" name="Groep 69">
                <a:extLst>
                  <a:ext uri="{FF2B5EF4-FFF2-40B4-BE49-F238E27FC236}">
                    <a16:creationId xmlns:a16="http://schemas.microsoft.com/office/drawing/2014/main" id="{8C64BF4F-207E-3A78-FDE7-B76595C3B1A6}"/>
                  </a:ext>
                </a:extLst>
              </p:cNvPr>
              <p:cNvGrpSpPr/>
              <p:nvPr userDrawn="1"/>
            </p:nvGrpSpPr>
            <p:grpSpPr>
              <a:xfrm>
                <a:off x="-3364916" y="1409294"/>
                <a:ext cx="225195" cy="195499"/>
                <a:chOff x="10307162" y="1361199"/>
                <a:chExt cx="2200275" cy="1914525"/>
              </a:xfrm>
            </p:grpSpPr>
            <p:sp>
              <p:nvSpPr>
                <p:cNvPr id="72" name="Vrije vorm: vorm 71">
                  <a:extLst>
                    <a:ext uri="{FF2B5EF4-FFF2-40B4-BE49-F238E27FC236}">
                      <a16:creationId xmlns:a16="http://schemas.microsoft.com/office/drawing/2014/main" id="{029BD6F4-86B7-CC6A-943B-3C8D58BA8DFE}"/>
                    </a:ext>
                  </a:extLst>
                </p:cNvPr>
                <p:cNvSpPr/>
                <p:nvPr/>
              </p:nvSpPr>
              <p:spPr>
                <a:xfrm>
                  <a:off x="10683400" y="1831734"/>
                  <a:ext cx="371475" cy="371475"/>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7200" b="0" i="0" u="none" strike="noStrike" kern="1200" cap="none" spc="0" normalizeH="0" baseline="0" noProof="0">
                    <a:ln>
                      <a:noFill/>
                    </a:ln>
                    <a:solidFill>
                      <a:srgbClr val="211F26"/>
                    </a:solidFill>
                    <a:effectLst/>
                    <a:uLnTx/>
                    <a:uFillTx/>
                    <a:latin typeface="Segoe UI" panose="020B0502040204020203" pitchFamily="34" charset="0"/>
                    <a:ea typeface="+mn-ea"/>
                    <a:cs typeface="+mn-cs"/>
                  </a:endParaRPr>
                </a:p>
              </p:txBody>
            </p:sp>
            <p:grpSp>
              <p:nvGrpSpPr>
                <p:cNvPr id="73" name="Groep 72">
                  <a:extLst>
                    <a:ext uri="{FF2B5EF4-FFF2-40B4-BE49-F238E27FC236}">
                      <a16:creationId xmlns:a16="http://schemas.microsoft.com/office/drawing/2014/main" id="{3A313486-EC7A-DABA-9524-C51EAC314B32}"/>
                    </a:ext>
                  </a:extLst>
                </p:cNvPr>
                <p:cNvGrpSpPr/>
                <p:nvPr/>
              </p:nvGrpSpPr>
              <p:grpSpPr>
                <a:xfrm>
                  <a:off x="10307162" y="1361199"/>
                  <a:ext cx="2200275" cy="1914525"/>
                  <a:chOff x="10307162" y="1361199"/>
                  <a:chExt cx="2200275" cy="1914525"/>
                </a:xfrm>
                <a:gradFill>
                  <a:gsLst>
                    <a:gs pos="0">
                      <a:srgbClr val="9D9FA1"/>
                    </a:gs>
                    <a:gs pos="70000">
                      <a:srgbClr val="211F26"/>
                    </a:gs>
                  </a:gsLst>
                  <a:lin ang="2700000" scaled="0"/>
                </a:gradFill>
              </p:grpSpPr>
              <p:sp>
                <p:nvSpPr>
                  <p:cNvPr id="74" name="Vrije vorm: vorm 73">
                    <a:extLst>
                      <a:ext uri="{FF2B5EF4-FFF2-40B4-BE49-F238E27FC236}">
                        <a16:creationId xmlns:a16="http://schemas.microsoft.com/office/drawing/2014/main" id="{91E837D9-599F-9306-26D5-06068F23DA71}"/>
                      </a:ext>
                    </a:extLst>
                  </p:cNvPr>
                  <p:cNvSpPr/>
                  <p:nvPr/>
                </p:nvSpPr>
                <p:spPr>
                  <a:xfrm>
                    <a:off x="10307162"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7200" b="0" i="0" u="none" strike="noStrike" kern="1200" cap="none" spc="0" normalizeH="0" baseline="0" noProof="0">
                      <a:ln>
                        <a:noFill/>
                      </a:ln>
                      <a:solidFill>
                        <a:srgbClr val="211F26"/>
                      </a:solidFill>
                      <a:effectLst/>
                      <a:uLnTx/>
                      <a:uFillTx/>
                      <a:latin typeface="Segoe UI" panose="020B0502040204020203" pitchFamily="34" charset="0"/>
                      <a:ea typeface="+mn-ea"/>
                      <a:cs typeface="+mn-cs"/>
                    </a:endParaRPr>
                  </a:p>
                </p:txBody>
              </p:sp>
              <p:sp>
                <p:nvSpPr>
                  <p:cNvPr id="75" name="Vrije vorm: vorm 74">
                    <a:extLst>
                      <a:ext uri="{FF2B5EF4-FFF2-40B4-BE49-F238E27FC236}">
                        <a16:creationId xmlns:a16="http://schemas.microsoft.com/office/drawing/2014/main" id="{FC1DAB29-B6D5-EC67-3381-F9A23429A56A}"/>
                      </a:ext>
                    </a:extLst>
                  </p:cNvPr>
                  <p:cNvSpPr/>
                  <p:nvPr/>
                </p:nvSpPr>
                <p:spPr>
                  <a:xfrm>
                    <a:off x="10682447" y="1953654"/>
                    <a:ext cx="1438275" cy="885825"/>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7200" b="0" i="0" u="none" strike="noStrike" kern="1200" cap="none" spc="0" normalizeH="0" baseline="0" noProof="0">
                      <a:ln>
                        <a:noFill/>
                      </a:ln>
                      <a:solidFill>
                        <a:srgbClr val="211F26"/>
                      </a:solidFill>
                      <a:effectLst/>
                      <a:uLnTx/>
                      <a:uFillTx/>
                      <a:latin typeface="Segoe UI" panose="020B0502040204020203" pitchFamily="34" charset="0"/>
                      <a:ea typeface="+mn-ea"/>
                      <a:cs typeface="+mn-cs"/>
                    </a:endParaRPr>
                  </a:p>
                </p:txBody>
              </p:sp>
            </p:grpSp>
          </p:grpSp>
          <p:sp>
            <p:nvSpPr>
              <p:cNvPr id="71" name="Tekstvak 70">
                <a:extLst>
                  <a:ext uri="{FF2B5EF4-FFF2-40B4-BE49-F238E27FC236}">
                    <a16:creationId xmlns:a16="http://schemas.microsoft.com/office/drawing/2014/main" id="{07909842-157E-7FFD-1E8C-99F11A182177}"/>
                  </a:ext>
                </a:extLst>
              </p:cNvPr>
              <p:cNvSpPr txBox="1"/>
              <p:nvPr userDrawn="1"/>
            </p:nvSpPr>
            <p:spPr>
              <a:xfrm>
                <a:off x="-3565087" y="1617700"/>
                <a:ext cx="627469"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Afbeeldingen</a:t>
                </a:r>
              </a:p>
            </p:txBody>
          </p:sp>
        </p:grpSp>
        <p:sp>
          <p:nvSpPr>
            <p:cNvPr id="40" name="Ovaal 39">
              <a:extLst>
                <a:ext uri="{FF2B5EF4-FFF2-40B4-BE49-F238E27FC236}">
                  <a16:creationId xmlns:a16="http://schemas.microsoft.com/office/drawing/2014/main" id="{C626763F-92C9-A9F3-D889-2F1A3BF43B1F}"/>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2</a:t>
              </a:r>
            </a:p>
          </p:txBody>
        </p:sp>
        <p:sp>
          <p:nvSpPr>
            <p:cNvPr id="41" name="Rechthoek 40">
              <a:extLst>
                <a:ext uri="{FF2B5EF4-FFF2-40B4-BE49-F238E27FC236}">
                  <a16:creationId xmlns:a16="http://schemas.microsoft.com/office/drawing/2014/main" id="{F9044FCF-BDC2-5D4C-3733-F355F32908E0}"/>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Kies de gewenste categorie en afbeelding</a:t>
              </a:r>
              <a:b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en klik op </a:t>
              </a:r>
              <a:r>
                <a:rPr kumimoji="0" lang="nl-NL"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‘Invoegen’</a:t>
              </a: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p>
          </p:txBody>
        </p:sp>
        <p:sp>
          <p:nvSpPr>
            <p:cNvPr id="42" name="Rechthoek 41">
              <a:extLst>
                <a:ext uri="{FF2B5EF4-FFF2-40B4-BE49-F238E27FC236}">
                  <a16:creationId xmlns:a16="http://schemas.microsoft.com/office/drawing/2014/main" id="{238DD7E6-C1E2-06F2-D9E8-75B7C7DB31E0}"/>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Invoegen</a:t>
              </a:r>
            </a:p>
          </p:txBody>
        </p:sp>
        <p:grpSp>
          <p:nvGrpSpPr>
            <p:cNvPr id="43" name="Groep 42">
              <a:extLst>
                <a:ext uri="{FF2B5EF4-FFF2-40B4-BE49-F238E27FC236}">
                  <a16:creationId xmlns:a16="http://schemas.microsoft.com/office/drawing/2014/main" id="{657651B5-9122-11CD-CC9D-46415DD2993B}"/>
                </a:ext>
              </a:extLst>
            </p:cNvPr>
            <p:cNvGrpSpPr/>
            <p:nvPr userDrawn="1"/>
          </p:nvGrpSpPr>
          <p:grpSpPr>
            <a:xfrm>
              <a:off x="-3354295" y="4908999"/>
              <a:ext cx="514284" cy="506545"/>
              <a:chOff x="12617641" y="3403239"/>
              <a:chExt cx="752963" cy="741634"/>
            </a:xfrm>
          </p:grpSpPr>
          <p:grpSp>
            <p:nvGrpSpPr>
              <p:cNvPr id="54" name="Groep 53">
                <a:extLst>
                  <a:ext uri="{FF2B5EF4-FFF2-40B4-BE49-F238E27FC236}">
                    <a16:creationId xmlns:a16="http://schemas.microsoft.com/office/drawing/2014/main" id="{E4BC68FA-A0A1-632D-F6D0-C6D8726CF30A}"/>
                  </a:ext>
                </a:extLst>
              </p:cNvPr>
              <p:cNvGrpSpPr/>
              <p:nvPr userDrawn="1"/>
            </p:nvGrpSpPr>
            <p:grpSpPr>
              <a:xfrm>
                <a:off x="12771530" y="3403239"/>
                <a:ext cx="467176" cy="448491"/>
                <a:chOff x="12782157" y="3403239"/>
                <a:chExt cx="467176" cy="448491"/>
              </a:xfrm>
            </p:grpSpPr>
            <p:grpSp>
              <p:nvGrpSpPr>
                <p:cNvPr id="57" name="Groep 56">
                  <a:extLst>
                    <a:ext uri="{FF2B5EF4-FFF2-40B4-BE49-F238E27FC236}">
                      <a16:creationId xmlns:a16="http://schemas.microsoft.com/office/drawing/2014/main" id="{9AA09FFD-9EA5-FB36-F745-6F607770D794}"/>
                    </a:ext>
                  </a:extLst>
                </p:cNvPr>
                <p:cNvGrpSpPr/>
                <p:nvPr userDrawn="1"/>
              </p:nvGrpSpPr>
              <p:grpSpPr>
                <a:xfrm>
                  <a:off x="12782157" y="3403239"/>
                  <a:ext cx="412976" cy="396132"/>
                  <a:chOff x="13554906" y="3320109"/>
                  <a:chExt cx="443917" cy="425811"/>
                </a:xfrm>
              </p:grpSpPr>
              <p:grpSp>
                <p:nvGrpSpPr>
                  <p:cNvPr id="64" name="Groep 63">
                    <a:extLst>
                      <a:ext uri="{FF2B5EF4-FFF2-40B4-BE49-F238E27FC236}">
                        <a16:creationId xmlns:a16="http://schemas.microsoft.com/office/drawing/2014/main" id="{7D9B37F7-15E8-C927-6EE6-F0BC733177EA}"/>
                      </a:ext>
                    </a:extLst>
                  </p:cNvPr>
                  <p:cNvGrpSpPr/>
                  <p:nvPr userDrawn="1"/>
                </p:nvGrpSpPr>
                <p:grpSpPr>
                  <a:xfrm>
                    <a:off x="13554906" y="3320109"/>
                    <a:ext cx="443917" cy="425811"/>
                    <a:chOff x="12909684" y="1276143"/>
                    <a:chExt cx="443917" cy="425811"/>
                  </a:xfrm>
                </p:grpSpPr>
                <p:sp>
                  <p:nvSpPr>
                    <p:cNvPr id="67" name="Rechthoek 66">
                      <a:extLst>
                        <a:ext uri="{FF2B5EF4-FFF2-40B4-BE49-F238E27FC236}">
                          <a16:creationId xmlns:a16="http://schemas.microsoft.com/office/drawing/2014/main" id="{4622661D-FEF8-DF7D-5DD4-BDFEC63227B9}"/>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endParaRPr kumimoji="0" lang="nl-NL" sz="8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68" name="Rechthoek 67">
                      <a:extLst>
                        <a:ext uri="{FF2B5EF4-FFF2-40B4-BE49-F238E27FC236}">
                          <a16:creationId xmlns:a16="http://schemas.microsoft.com/office/drawing/2014/main" id="{E6F789D4-AF9A-1BCA-D1AA-C0A70D13CF22}"/>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endParaRPr kumimoji="0" lang="nl-NL" sz="8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69" name="Ovaal 68">
                      <a:extLst>
                        <a:ext uri="{FF2B5EF4-FFF2-40B4-BE49-F238E27FC236}">
                          <a16:creationId xmlns:a16="http://schemas.microsoft.com/office/drawing/2014/main" id="{D0DD9E19-1376-A77A-9BB3-36251FA72F38}"/>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pic>
                <p:nvPicPr>
                  <p:cNvPr id="65" name="Afbeelding 64">
                    <a:extLst>
                      <a:ext uri="{FF2B5EF4-FFF2-40B4-BE49-F238E27FC236}">
                        <a16:creationId xmlns:a16="http://schemas.microsoft.com/office/drawing/2014/main" id="{1CC283F3-CE64-0AF9-FBDD-1C9CBAACA115}"/>
                      </a:ext>
                    </a:extLst>
                  </p:cNvPr>
                  <p:cNvPicPr>
                    <a:picLocks noChangeAspect="1"/>
                  </p:cNvPicPr>
                  <p:nvPr userDrawn="1"/>
                </p:nvPicPr>
                <p:blipFill>
                  <a:blip r:embed="rId4" cstate="print">
                    <a:duotone>
                      <a:prstClr val="black"/>
                      <a:srgbClr val="4D82B8">
                        <a:tint val="45000"/>
                        <a:satMod val="400000"/>
                      </a:srgbClr>
                    </a:duotone>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a:ext>
                    </a:extLst>
                  </a:blip>
                  <a:stretch>
                    <a:fillRect/>
                  </a:stretch>
                </p:blipFill>
                <p:spPr>
                  <a:xfrm>
                    <a:off x="13567296" y="3424991"/>
                    <a:ext cx="173367" cy="140220"/>
                  </a:xfrm>
                  <a:prstGeom prst="rect">
                    <a:avLst/>
                  </a:prstGeom>
                </p:spPr>
              </p:pic>
              <p:pic>
                <p:nvPicPr>
                  <p:cNvPr id="66" name="Afbeelding 65">
                    <a:extLst>
                      <a:ext uri="{FF2B5EF4-FFF2-40B4-BE49-F238E27FC236}">
                        <a16:creationId xmlns:a16="http://schemas.microsoft.com/office/drawing/2014/main" id="{7262E82C-4378-CEEC-28A4-79DD69FD7C5A}"/>
                      </a:ext>
                    </a:extLst>
                  </p:cNvPr>
                  <p:cNvPicPr>
                    <a:picLocks noChangeAspect="1"/>
                  </p:cNvPicPr>
                  <p:nvPr userDrawn="1"/>
                </p:nvPicPr>
                <p:blipFill>
                  <a:blip r:embed="rId6" cstate="print">
                    <a:duotone>
                      <a:prstClr val="black"/>
                      <a:srgbClr val="4D82B8">
                        <a:tint val="45000"/>
                        <a:satMod val="400000"/>
                      </a:srgbClr>
                    </a:duotone>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a:ext>
                    </a:extLst>
                  </a:blip>
                  <a:stretch>
                    <a:fillRect/>
                  </a:stretch>
                </p:blipFill>
                <p:spPr>
                  <a:xfrm flipH="1">
                    <a:off x="13635599" y="3449265"/>
                    <a:ext cx="173367" cy="111424"/>
                  </a:xfrm>
                  <a:prstGeom prst="rect">
                    <a:avLst/>
                  </a:prstGeom>
                </p:spPr>
              </p:pic>
            </p:grpSp>
            <p:grpSp>
              <p:nvGrpSpPr>
                <p:cNvPr id="58" name="Groep 57">
                  <a:extLst>
                    <a:ext uri="{FF2B5EF4-FFF2-40B4-BE49-F238E27FC236}">
                      <a16:creationId xmlns:a16="http://schemas.microsoft.com/office/drawing/2014/main" id="{8FF9FB59-D67D-B1CF-4EEE-248062E78BAF}"/>
                    </a:ext>
                  </a:extLst>
                </p:cNvPr>
                <p:cNvGrpSpPr/>
                <p:nvPr userDrawn="1"/>
              </p:nvGrpSpPr>
              <p:grpSpPr>
                <a:xfrm>
                  <a:off x="13103513" y="3705268"/>
                  <a:ext cx="145820" cy="146462"/>
                  <a:chOff x="13096169" y="3602278"/>
                  <a:chExt cx="145820" cy="146462"/>
                </a:xfrm>
              </p:grpSpPr>
              <p:sp>
                <p:nvSpPr>
                  <p:cNvPr id="62" name="Rechthoek 61">
                    <a:extLst>
                      <a:ext uri="{FF2B5EF4-FFF2-40B4-BE49-F238E27FC236}">
                        <a16:creationId xmlns:a16="http://schemas.microsoft.com/office/drawing/2014/main" id="{9961BF8E-A914-D9EC-87BB-2251AD03304F}"/>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63" name="Rechthoek 62">
                    <a:extLst>
                      <a:ext uri="{FF2B5EF4-FFF2-40B4-BE49-F238E27FC236}">
                        <a16:creationId xmlns:a16="http://schemas.microsoft.com/office/drawing/2014/main" id="{75962B95-2BC3-06E9-CCD0-52318A387D8B}"/>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nvGrpSpPr>
                <p:cNvPr id="59" name="Groep 58">
                  <a:extLst>
                    <a:ext uri="{FF2B5EF4-FFF2-40B4-BE49-F238E27FC236}">
                      <a16:creationId xmlns:a16="http://schemas.microsoft.com/office/drawing/2014/main" id="{A906D0C8-7A51-2D20-FF0D-E72C5E55B0DA}"/>
                    </a:ext>
                  </a:extLst>
                </p:cNvPr>
                <p:cNvGrpSpPr/>
                <p:nvPr userDrawn="1"/>
              </p:nvGrpSpPr>
              <p:grpSpPr>
                <a:xfrm rot="10800000">
                  <a:off x="13061402" y="3665637"/>
                  <a:ext cx="145820" cy="146462"/>
                  <a:chOff x="13096169" y="3602278"/>
                  <a:chExt cx="145820" cy="146462"/>
                </a:xfrm>
              </p:grpSpPr>
              <p:sp>
                <p:nvSpPr>
                  <p:cNvPr id="60" name="Rechthoek 59">
                    <a:extLst>
                      <a:ext uri="{FF2B5EF4-FFF2-40B4-BE49-F238E27FC236}">
                        <a16:creationId xmlns:a16="http://schemas.microsoft.com/office/drawing/2014/main" id="{BE57FC43-81E2-D4F1-0D70-F563DDEB44BB}"/>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61" name="Rechthoek 60">
                    <a:extLst>
                      <a:ext uri="{FF2B5EF4-FFF2-40B4-BE49-F238E27FC236}">
                        <a16:creationId xmlns:a16="http://schemas.microsoft.com/office/drawing/2014/main" id="{CFEF514E-1B89-BE99-40BC-8BB1840C83A6}"/>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sp>
            <p:nvSpPr>
              <p:cNvPr id="55" name="Rechthoek 54">
                <a:extLst>
                  <a:ext uri="{FF2B5EF4-FFF2-40B4-BE49-F238E27FC236}">
                    <a16:creationId xmlns:a16="http://schemas.microsoft.com/office/drawing/2014/main" id="{76CB6738-296D-A433-83A7-AB0CBF27634E}"/>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9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Bijsnijden</a:t>
                </a:r>
              </a:p>
            </p:txBody>
          </p:sp>
          <p:sp>
            <p:nvSpPr>
              <p:cNvPr id="56" name="Gelijkbenige driehoek 55">
                <a:extLst>
                  <a:ext uri="{FF2B5EF4-FFF2-40B4-BE49-F238E27FC236}">
                    <a16:creationId xmlns:a16="http://schemas.microsoft.com/office/drawing/2014/main" id="{BD8BF188-E1EC-9EBA-9029-120A14CC06C7}"/>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sp>
          <p:nvSpPr>
            <p:cNvPr id="44" name="Rechthoek 43">
              <a:extLst>
                <a:ext uri="{FF2B5EF4-FFF2-40B4-BE49-F238E27FC236}">
                  <a16:creationId xmlns:a16="http://schemas.microsoft.com/office/drawing/2014/main" id="{2159B72D-5BDB-8917-2352-52E6EE12F48C}"/>
                </a:ext>
              </a:extLst>
            </p:cNvPr>
            <p:cNvSpPr/>
            <p:nvPr userDrawn="1"/>
          </p:nvSpPr>
          <p:spPr>
            <a:xfrm>
              <a:off x="-3786165" y="5599357"/>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1" i="0" u="none" strike="noStrike" kern="1200" cap="all"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MEER WETEN?</a:t>
              </a:r>
              <a:br>
                <a:rPr kumimoji="0" lang="nl-NL" sz="1200" b="1" i="0" u="none" strike="noStrike" kern="1200" cap="all"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2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Ga naar de tab</a:t>
              </a:r>
              <a:r>
                <a:rPr kumimoji="0" lang="nl-NL" sz="1200" b="1" i="0" u="none" strike="noStrike" kern="1200" cap="all"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 'SLIDEBUILDER’ </a:t>
              </a:r>
              <a:r>
                <a:rPr kumimoji="0" lang="nl-NL" sz="12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en klik</a:t>
              </a:r>
              <a:br>
                <a:rPr kumimoji="0" lang="nl-NL" sz="12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2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op de knop </a:t>
              </a:r>
              <a:r>
                <a:rPr kumimoji="0" lang="nl-NL" sz="1200" b="1" i="0" u="none" strike="noStrike" kern="1200" cap="all"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nvGrpSpPr>
            <p:cNvPr id="45" name="ICOON_info">
              <a:extLst>
                <a:ext uri="{FF2B5EF4-FFF2-40B4-BE49-F238E27FC236}">
                  <a16:creationId xmlns:a16="http://schemas.microsoft.com/office/drawing/2014/main" id="{5D8D0C91-68C5-6BC3-5247-BB5FEFB5C2C3}"/>
                </a:ext>
              </a:extLst>
            </p:cNvPr>
            <p:cNvGrpSpPr/>
            <p:nvPr userDrawn="1"/>
          </p:nvGrpSpPr>
          <p:grpSpPr>
            <a:xfrm>
              <a:off x="-376736" y="5473131"/>
              <a:ext cx="283685" cy="283685"/>
              <a:chOff x="-510741" y="5913713"/>
              <a:chExt cx="267555" cy="267555"/>
            </a:xfrm>
          </p:grpSpPr>
          <p:sp>
            <p:nvSpPr>
              <p:cNvPr id="52" name="Ovaal 51">
                <a:extLst>
                  <a:ext uri="{FF2B5EF4-FFF2-40B4-BE49-F238E27FC236}">
                    <a16:creationId xmlns:a16="http://schemas.microsoft.com/office/drawing/2014/main" id="{6F40AF8A-FB04-0C70-7D75-F1441C220D42}"/>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endParaRPr kumimoji="0" lang="nl-NL" sz="1600" b="0" i="0" u="none" strike="noStrike" kern="1200" cap="all"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53" name="Graphic 163" descr="Informatie">
                <a:extLst>
                  <a:ext uri="{FF2B5EF4-FFF2-40B4-BE49-F238E27FC236}">
                    <a16:creationId xmlns:a16="http://schemas.microsoft.com/office/drawing/2014/main" id="{E1BD1973-D201-3CAF-F925-E3AE2E577A88}"/>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20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nvGrpSpPr>
            <p:cNvPr id="46" name="Groep 45">
              <a:extLst>
                <a:ext uri="{FF2B5EF4-FFF2-40B4-BE49-F238E27FC236}">
                  <a16:creationId xmlns:a16="http://schemas.microsoft.com/office/drawing/2014/main" id="{F88763A9-ED22-95EF-2F91-AF49DDB59495}"/>
                </a:ext>
              </a:extLst>
            </p:cNvPr>
            <p:cNvGrpSpPr/>
            <p:nvPr userDrawn="1"/>
          </p:nvGrpSpPr>
          <p:grpSpPr>
            <a:xfrm>
              <a:off x="-938434" y="5736734"/>
              <a:ext cx="627798" cy="576693"/>
              <a:chOff x="-938434" y="4570310"/>
              <a:chExt cx="627798" cy="576693"/>
            </a:xfrm>
          </p:grpSpPr>
          <p:grpSp>
            <p:nvGrpSpPr>
              <p:cNvPr id="47" name="Inspireren">
                <a:extLst>
                  <a:ext uri="{FF2B5EF4-FFF2-40B4-BE49-F238E27FC236}">
                    <a16:creationId xmlns:a16="http://schemas.microsoft.com/office/drawing/2014/main" id="{94AAA921-998C-BBB7-3E51-8A8617697C19}"/>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49" name="Freeform 12">
                  <a:extLst>
                    <a:ext uri="{FF2B5EF4-FFF2-40B4-BE49-F238E27FC236}">
                      <a16:creationId xmlns:a16="http://schemas.microsoft.com/office/drawing/2014/main" id="{FD417D54-B556-FB78-8DB1-56E45C7DF7D8}"/>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a:ln>
                      <a:noFill/>
                    </a:ln>
                    <a:solidFill>
                      <a:srgbClr val="211F26"/>
                    </a:solidFill>
                    <a:effectLst/>
                    <a:uLnTx/>
                    <a:uFillTx/>
                    <a:latin typeface="Segoe UI" panose="020B0502040204020203" pitchFamily="34" charset="0"/>
                    <a:ea typeface="+mn-ea"/>
                    <a:cs typeface="+mn-cs"/>
                  </a:endParaRPr>
                </a:p>
              </p:txBody>
            </p:sp>
            <p:sp>
              <p:nvSpPr>
                <p:cNvPr id="50" name="Freeform 13">
                  <a:extLst>
                    <a:ext uri="{FF2B5EF4-FFF2-40B4-BE49-F238E27FC236}">
                      <a16:creationId xmlns:a16="http://schemas.microsoft.com/office/drawing/2014/main" id="{613A7C5A-F1EB-A822-693E-F845FDD182E1}"/>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a:ln>
                      <a:noFill/>
                    </a:ln>
                    <a:solidFill>
                      <a:srgbClr val="211F26"/>
                    </a:solidFill>
                    <a:effectLst/>
                    <a:uLnTx/>
                    <a:uFillTx/>
                    <a:latin typeface="Segoe UI" panose="020B0502040204020203" pitchFamily="34" charset="0"/>
                    <a:ea typeface="+mn-ea"/>
                    <a:cs typeface="+mn-cs"/>
                  </a:endParaRPr>
                </a:p>
              </p:txBody>
            </p:sp>
            <p:sp>
              <p:nvSpPr>
                <p:cNvPr id="51" name="Freeform 14">
                  <a:extLst>
                    <a:ext uri="{FF2B5EF4-FFF2-40B4-BE49-F238E27FC236}">
                      <a16:creationId xmlns:a16="http://schemas.microsoft.com/office/drawing/2014/main" id="{BA3150B2-16FA-C7A9-3D7B-F6FE34ED5CDA}"/>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a:ln>
                      <a:noFill/>
                    </a:ln>
                    <a:solidFill>
                      <a:srgbClr val="211F26"/>
                    </a:solidFill>
                    <a:effectLst/>
                    <a:uLnTx/>
                    <a:uFillTx/>
                    <a:latin typeface="Segoe UI" panose="020B0502040204020203" pitchFamily="34" charset="0"/>
                    <a:ea typeface="+mn-ea"/>
                    <a:cs typeface="+mn-cs"/>
                  </a:endParaRPr>
                </a:p>
              </p:txBody>
            </p:sp>
          </p:grpSp>
          <p:sp>
            <p:nvSpPr>
              <p:cNvPr id="48" name="Tekstvak 47">
                <a:extLst>
                  <a:ext uri="{FF2B5EF4-FFF2-40B4-BE49-F238E27FC236}">
                    <a16:creationId xmlns:a16="http://schemas.microsoft.com/office/drawing/2014/main" id="{DFD0F328-4969-E59A-989C-7827C611CCF4}"/>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grpSp>
        <p:nvGrpSpPr>
          <p:cNvPr id="90" name="INSTRUCTIE">
            <a:extLst>
              <a:ext uri="{FF2B5EF4-FFF2-40B4-BE49-F238E27FC236}">
                <a16:creationId xmlns:a16="http://schemas.microsoft.com/office/drawing/2014/main" id="{786F2D49-4BC6-6A74-E146-853C08544364}"/>
              </a:ext>
            </a:extLst>
          </p:cNvPr>
          <p:cNvGrpSpPr/>
          <p:nvPr userDrawn="1"/>
        </p:nvGrpSpPr>
        <p:grpSpPr>
          <a:xfrm>
            <a:off x="-3786437" y="0"/>
            <a:ext cx="3693386" cy="5359349"/>
            <a:chOff x="-3786437" y="0"/>
            <a:chExt cx="3693386" cy="5359349"/>
          </a:xfrm>
        </p:grpSpPr>
        <p:sp>
          <p:nvSpPr>
            <p:cNvPr id="91" name="Rechthoek 90">
              <a:extLst>
                <a:ext uri="{FF2B5EF4-FFF2-40B4-BE49-F238E27FC236}">
                  <a16:creationId xmlns:a16="http://schemas.microsoft.com/office/drawing/2014/main" id="{3E5BEEC5-A099-1F98-59D0-3D38B1A397FE}"/>
                </a:ext>
              </a:extLst>
            </p:cNvPr>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400" b="1" i="0" u="none" strike="noStrike" kern="1200" cap="all" spc="0" normalizeH="0" baseline="0" noProof="0">
                  <a:ln>
                    <a:noFill/>
                  </a:ln>
                  <a:solidFill>
                    <a:srgbClr val="F07F00"/>
                  </a:solidFill>
                  <a:effectLst/>
                  <a:uLnTx/>
                  <a:uFillTx/>
                  <a:latin typeface="Calibri" panose="020F0502020204030204" pitchFamily="34" charset="0"/>
                  <a:ea typeface="+mn-ea"/>
                  <a:cs typeface="Calibri" panose="020F0502020204030204" pitchFamily="34" charset="0"/>
                </a:rPr>
                <a:t>LIJSTNIVEAU kiezen</a:t>
              </a:r>
            </a:p>
          </p:txBody>
        </p:sp>
        <p:sp>
          <p:nvSpPr>
            <p:cNvPr id="92" name="Ovaal 91">
              <a:extLst>
                <a:ext uri="{FF2B5EF4-FFF2-40B4-BE49-F238E27FC236}">
                  <a16:creationId xmlns:a16="http://schemas.microsoft.com/office/drawing/2014/main" id="{56420B32-E119-1314-153C-746B1BC3C61A}"/>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1</a:t>
              </a:r>
            </a:p>
          </p:txBody>
        </p:sp>
        <p:sp>
          <p:nvSpPr>
            <p:cNvPr id="93" name="Rechthoek 92">
              <a:extLst>
                <a:ext uri="{FF2B5EF4-FFF2-40B4-BE49-F238E27FC236}">
                  <a16:creationId xmlns:a16="http://schemas.microsoft.com/office/drawing/2014/main" id="{395372CF-C6B2-D4C9-3980-74E6A053735C}"/>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177800" marR="0" lvl="0" indent="-177800" algn="l" defTabSz="914400" rtl="0" eaLnBrk="1" fontAlgn="auto" latinLnBrk="0" hangingPunct="1">
                <a:lnSpc>
                  <a:spcPct val="100000"/>
                </a:lnSpc>
                <a:spcBef>
                  <a:spcPts val="600"/>
                </a:spcBef>
                <a:spcAft>
                  <a:spcPts val="600"/>
                </a:spcAft>
                <a:buClr>
                  <a:srgbClr val="F07F00"/>
                </a:buClr>
                <a:buSzTx/>
                <a:buFont typeface="Calibri" panose="020F0502020204030204" pitchFamily="34" charset="0"/>
                <a:buChar char="•"/>
                <a:tabLst/>
                <a:defRPr/>
              </a:pPr>
              <a:r>
                <a:rPr kumimoji="0" lang="nl-NL" sz="1200" b="0" i="0" u="none" strike="noStrike" kern="0" cap="none" spc="0" normalizeH="0" baseline="0" noProof="0" err="1">
                  <a:ln>
                    <a:noFill/>
                  </a:ln>
                  <a:solidFill>
                    <a:srgbClr val="000000"/>
                  </a:solidFill>
                  <a:effectLst/>
                  <a:uLnTx/>
                  <a:uFillTx/>
                  <a:latin typeface="Calibri" panose="020F0502020204030204" pitchFamily="34" charset="0"/>
                  <a:ea typeface="+mn-ea"/>
                  <a:cs typeface="Calibri" panose="020F0502020204030204" pitchFamily="34" charset="0"/>
                </a:rPr>
                <a:t>Bullet</a:t>
              </a:r>
              <a:endPar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94" name="Ovaal 93">
              <a:extLst>
                <a:ext uri="{FF2B5EF4-FFF2-40B4-BE49-F238E27FC236}">
                  <a16:creationId xmlns:a16="http://schemas.microsoft.com/office/drawing/2014/main" id="{ED23F766-4976-2EFA-B3B2-4FF06AAAD431}"/>
                </a:ext>
              </a:extLst>
            </p:cNvPr>
            <p:cNvSpPr/>
            <p:nvPr userDrawn="1"/>
          </p:nvSpPr>
          <p:spPr>
            <a:xfrm>
              <a:off x="-3604183" y="212876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2</a:t>
              </a:r>
            </a:p>
          </p:txBody>
        </p:sp>
        <p:sp>
          <p:nvSpPr>
            <p:cNvPr id="95" name="Rechthoek 94">
              <a:extLst>
                <a:ext uri="{FF2B5EF4-FFF2-40B4-BE49-F238E27FC236}">
                  <a16:creationId xmlns:a16="http://schemas.microsoft.com/office/drawing/2014/main" id="{158D4587-A5F6-7AAC-85E0-F779D2153F3A}"/>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Gebruik onder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‘Start’</a:t>
              </a: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de </a:t>
              </a:r>
              <a:r>
                <a:rPr kumimoji="0" lang="nl-NL"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lijstniveau-knoppen</a:t>
              </a: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om een tekst niveau te kiezen. </a:t>
              </a:r>
              <a:b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Kies uit:</a:t>
              </a:r>
            </a:p>
          </p:txBody>
        </p:sp>
        <p:sp>
          <p:nvSpPr>
            <p:cNvPr id="96" name="Rechthoek 95">
              <a:extLst>
                <a:ext uri="{FF2B5EF4-FFF2-40B4-BE49-F238E27FC236}">
                  <a16:creationId xmlns:a16="http://schemas.microsoft.com/office/drawing/2014/main" id="{CA10265B-9511-16F5-ADFC-236FBF8B8CD7}"/>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361950" marR="0" lvl="0" indent="-184150" algn="l" defTabSz="914400" rtl="0" eaLnBrk="1" fontAlgn="auto" latinLnBrk="0" hangingPunct="1">
                <a:lnSpc>
                  <a:spcPct val="100000"/>
                </a:lnSpc>
                <a:spcBef>
                  <a:spcPts val="600"/>
                </a:spcBef>
                <a:spcAft>
                  <a:spcPts val="600"/>
                </a:spcAft>
                <a:buClr>
                  <a:srgbClr val="000000"/>
                </a:buClr>
                <a:buSzTx/>
                <a:buFont typeface="Calibri" panose="020F0502020204030204" pitchFamily="34" charset="0"/>
                <a:buChar char="•"/>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Sub-</a:t>
              </a:r>
              <a:r>
                <a:rPr kumimoji="0" lang="nl-NL" sz="1200" b="0" i="0" u="none" strike="noStrike" kern="0" cap="none" spc="0" normalizeH="0" baseline="0" noProof="0" err="1">
                  <a:ln>
                    <a:noFill/>
                  </a:ln>
                  <a:solidFill>
                    <a:srgbClr val="000000"/>
                  </a:solidFill>
                  <a:effectLst/>
                  <a:uLnTx/>
                  <a:uFillTx/>
                  <a:latin typeface="Calibri" panose="020F0502020204030204" pitchFamily="34" charset="0"/>
                  <a:ea typeface="+mn-ea"/>
                  <a:cs typeface="Calibri" panose="020F0502020204030204" pitchFamily="34" charset="0"/>
                </a:rPr>
                <a:t>bullet</a:t>
              </a: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#1</a:t>
              </a:r>
            </a:p>
          </p:txBody>
        </p:sp>
        <p:sp>
          <p:nvSpPr>
            <p:cNvPr id="97" name="Ovaal 96">
              <a:extLst>
                <a:ext uri="{FF2B5EF4-FFF2-40B4-BE49-F238E27FC236}">
                  <a16:creationId xmlns:a16="http://schemas.microsoft.com/office/drawing/2014/main" id="{6791A979-74A4-2895-D975-17EA1807EE68}"/>
                </a:ext>
              </a:extLst>
            </p:cNvPr>
            <p:cNvSpPr/>
            <p:nvPr userDrawn="1"/>
          </p:nvSpPr>
          <p:spPr>
            <a:xfrm>
              <a:off x="-3604183" y="242005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3</a:t>
              </a:r>
            </a:p>
          </p:txBody>
        </p:sp>
        <p:sp>
          <p:nvSpPr>
            <p:cNvPr id="98" name="Rechthoek 97">
              <a:extLst>
                <a:ext uri="{FF2B5EF4-FFF2-40B4-BE49-F238E27FC236}">
                  <a16:creationId xmlns:a16="http://schemas.microsoft.com/office/drawing/2014/main" id="{245BB3BE-796B-6D44-D1BD-17F76EF47BDF}"/>
                </a:ext>
              </a:extLst>
            </p:cNvPr>
            <p:cNvSpPr/>
            <p:nvPr userDrawn="1"/>
          </p:nvSpPr>
          <p:spPr>
            <a:xfrm>
              <a:off x="-3319415" y="2420262"/>
              <a:ext cx="2949220" cy="180000"/>
            </a:xfrm>
            <a:prstGeom prst="rect">
              <a:avLst/>
            </a:prstGeom>
            <a:noFill/>
            <a:ln w="25400" cap="flat" cmpd="sng" algn="ctr">
              <a:noFill/>
              <a:prstDash val="solid"/>
            </a:ln>
            <a:effectLst/>
          </p:spPr>
          <p:txBody>
            <a:bodyPr lIns="0" tIns="0" rIns="0" bIns="0" rtlCol="0" anchor="ctr"/>
            <a:lstStyle/>
            <a:p>
              <a:pPr marL="539750" marR="0" lvl="0" indent="-177800" algn="l" defTabSz="914400" rtl="0" eaLnBrk="1" fontAlgn="auto" latinLnBrk="0" hangingPunct="1">
                <a:lnSpc>
                  <a:spcPct val="100000"/>
                </a:lnSpc>
                <a:spcBef>
                  <a:spcPts val="600"/>
                </a:spcBef>
                <a:spcAft>
                  <a:spcPts val="600"/>
                </a:spcAft>
                <a:buClr>
                  <a:srgbClr val="009FE3"/>
                </a:buClr>
                <a:buSzTx/>
                <a:buFont typeface="Calibri" panose="020F0502020204030204" pitchFamily="34" charset="0"/>
                <a:buChar char="–"/>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Sub-</a:t>
              </a:r>
              <a:r>
                <a:rPr kumimoji="0" lang="nl-NL" sz="1200" b="0" i="0" u="none" strike="noStrike" kern="0" cap="none" spc="0" normalizeH="0" baseline="0" noProof="0" err="1">
                  <a:ln>
                    <a:noFill/>
                  </a:ln>
                  <a:solidFill>
                    <a:srgbClr val="000000"/>
                  </a:solidFill>
                  <a:effectLst/>
                  <a:uLnTx/>
                  <a:uFillTx/>
                  <a:latin typeface="Calibri" panose="020F0502020204030204" pitchFamily="34" charset="0"/>
                  <a:ea typeface="+mn-ea"/>
                  <a:cs typeface="Calibri" panose="020F0502020204030204" pitchFamily="34" charset="0"/>
                </a:rPr>
                <a:t>bullet</a:t>
              </a: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#2</a:t>
              </a:r>
            </a:p>
          </p:txBody>
        </p:sp>
        <p:sp>
          <p:nvSpPr>
            <p:cNvPr id="99" name="Ovaal 98">
              <a:extLst>
                <a:ext uri="{FF2B5EF4-FFF2-40B4-BE49-F238E27FC236}">
                  <a16:creationId xmlns:a16="http://schemas.microsoft.com/office/drawing/2014/main" id="{81516C84-1D24-3A17-5FF9-ED9198ED291B}"/>
                </a:ext>
              </a:extLst>
            </p:cNvPr>
            <p:cNvSpPr/>
            <p:nvPr userDrawn="1"/>
          </p:nvSpPr>
          <p:spPr>
            <a:xfrm>
              <a:off x="-3604183" y="2711336"/>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4</a:t>
              </a:r>
            </a:p>
          </p:txBody>
        </p:sp>
        <p:sp>
          <p:nvSpPr>
            <p:cNvPr id="100" name="Rechthoek 99">
              <a:extLst>
                <a:ext uri="{FF2B5EF4-FFF2-40B4-BE49-F238E27FC236}">
                  <a16:creationId xmlns:a16="http://schemas.microsoft.com/office/drawing/2014/main" id="{E6D1EA75-87D2-7A02-158F-46B651F71CAC}"/>
                </a:ext>
              </a:extLst>
            </p:cNvPr>
            <p:cNvSpPr/>
            <p:nvPr userDrawn="1"/>
          </p:nvSpPr>
          <p:spPr>
            <a:xfrm>
              <a:off x="-3319415" y="2711651"/>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F07F00"/>
                </a:buClr>
                <a:buSzTx/>
                <a:buFont typeface="Calibri" panose="020F0502020204030204" pitchFamily="34" charset="0"/>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Leestekst</a:t>
              </a:r>
            </a:p>
          </p:txBody>
        </p:sp>
        <p:sp>
          <p:nvSpPr>
            <p:cNvPr id="101" name="Ovaal 100">
              <a:extLst>
                <a:ext uri="{FF2B5EF4-FFF2-40B4-BE49-F238E27FC236}">
                  <a16:creationId xmlns:a16="http://schemas.microsoft.com/office/drawing/2014/main" id="{5E3D892E-59F7-4A38-3DA1-0A2663C1E378}"/>
                </a:ext>
              </a:extLst>
            </p:cNvPr>
            <p:cNvSpPr/>
            <p:nvPr userDrawn="1"/>
          </p:nvSpPr>
          <p:spPr>
            <a:xfrm>
              <a:off x="-3604183" y="3002620"/>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5</a:t>
              </a:r>
            </a:p>
          </p:txBody>
        </p:sp>
        <p:sp>
          <p:nvSpPr>
            <p:cNvPr id="102" name="Rechthoek 101">
              <a:extLst>
                <a:ext uri="{FF2B5EF4-FFF2-40B4-BE49-F238E27FC236}">
                  <a16:creationId xmlns:a16="http://schemas.microsoft.com/office/drawing/2014/main" id="{75B5979D-11AD-F9EC-35A4-FBE596FA190D}"/>
                </a:ext>
              </a:extLst>
            </p:cNvPr>
            <p:cNvSpPr/>
            <p:nvPr userDrawn="1"/>
          </p:nvSpPr>
          <p:spPr>
            <a:xfrm>
              <a:off x="-3319415" y="3003040"/>
              <a:ext cx="2949220" cy="180000"/>
            </a:xfrm>
            <a:prstGeom prst="rect">
              <a:avLst/>
            </a:prstGeom>
            <a:noFill/>
            <a:ln w="25400" cap="flat" cmpd="sng" algn="ctr">
              <a:noFill/>
              <a:prstDash val="solid"/>
            </a:ln>
            <a:effectLst/>
          </p:spPr>
          <p:txBody>
            <a:bodyPr lIns="0" tIns="0" rIns="0" bIns="0" rtlCol="0" anchor="ctr"/>
            <a:lstStyle/>
            <a:p>
              <a:pPr marL="0" marR="0" lvl="4" indent="0" algn="l" defTabSz="914400" rtl="0" eaLnBrk="1" fontAlgn="auto" latinLnBrk="0" hangingPunct="1">
                <a:lnSpc>
                  <a:spcPct val="90000"/>
                </a:lnSpc>
                <a:spcBef>
                  <a:spcPts val="600"/>
                </a:spcBef>
                <a:spcAft>
                  <a:spcPts val="600"/>
                </a:spcAft>
                <a:buClr>
                  <a:srgbClr val="F07F00"/>
                </a:buClr>
                <a:buSzTx/>
                <a:buFont typeface="Arial" panose="020B0604020202020204" pitchFamily="34" charset="0"/>
                <a:buNone/>
                <a:tabLst/>
                <a:defRPr/>
              </a:pPr>
              <a:r>
                <a:rPr kumimoji="0" lang="nl-NL" sz="1800" b="1" i="0" u="none" strike="noStrike" kern="1200" cap="none" spc="0" normalizeH="0" baseline="0" noProof="0">
                  <a:ln>
                    <a:noFill/>
                  </a:ln>
                  <a:solidFill>
                    <a:srgbClr val="F07F00"/>
                  </a:solidFill>
                  <a:effectLst/>
                  <a:uLnTx/>
                  <a:uFillTx/>
                  <a:latin typeface="Calibri"/>
                  <a:ea typeface="+mn-ea"/>
                  <a:cs typeface="+mn-cs"/>
                </a:rPr>
                <a:t>Subtitel #1</a:t>
              </a:r>
            </a:p>
          </p:txBody>
        </p:sp>
        <p:sp>
          <p:nvSpPr>
            <p:cNvPr id="103" name="Ovaal 102">
              <a:extLst>
                <a:ext uri="{FF2B5EF4-FFF2-40B4-BE49-F238E27FC236}">
                  <a16:creationId xmlns:a16="http://schemas.microsoft.com/office/drawing/2014/main" id="{328101EC-6141-1BF0-040C-CB8B7D4B7CF5}"/>
                </a:ext>
              </a:extLst>
            </p:cNvPr>
            <p:cNvSpPr/>
            <p:nvPr userDrawn="1"/>
          </p:nvSpPr>
          <p:spPr>
            <a:xfrm>
              <a:off x="-3604183" y="329390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6</a:t>
              </a:r>
            </a:p>
          </p:txBody>
        </p:sp>
        <p:sp>
          <p:nvSpPr>
            <p:cNvPr id="104" name="Rechthoek 103">
              <a:extLst>
                <a:ext uri="{FF2B5EF4-FFF2-40B4-BE49-F238E27FC236}">
                  <a16:creationId xmlns:a16="http://schemas.microsoft.com/office/drawing/2014/main" id="{A98C3603-0CCD-3313-BCD1-1B893CD4BEEF}"/>
                </a:ext>
              </a:extLst>
            </p:cNvPr>
            <p:cNvSpPr/>
            <p:nvPr userDrawn="1"/>
          </p:nvSpPr>
          <p:spPr>
            <a:xfrm>
              <a:off x="-3319415" y="3585818"/>
              <a:ext cx="2949220" cy="180000"/>
            </a:xfrm>
            <a:prstGeom prst="rect">
              <a:avLst/>
            </a:prstGeom>
            <a:noFill/>
            <a:ln w="25400" cap="flat" cmpd="sng" algn="ctr">
              <a:noFill/>
              <a:prstDash val="solid"/>
            </a:ln>
            <a:effectLst/>
          </p:spPr>
          <p:txBody>
            <a:bodyPr lIns="0" tIns="0" rIns="0" bIns="0" rtlCol="0" anchor="ctr"/>
            <a:lstStyle/>
            <a:p>
              <a:pPr marL="266700" marR="0" lvl="0" indent="-266700" algn="l" defTabSz="914400" rtl="0" eaLnBrk="1" fontAlgn="auto" latinLnBrk="0" hangingPunct="1">
                <a:lnSpc>
                  <a:spcPct val="100000"/>
                </a:lnSpc>
                <a:spcBef>
                  <a:spcPts val="600"/>
                </a:spcBef>
                <a:spcAft>
                  <a:spcPts val="600"/>
                </a:spcAft>
                <a:buClr>
                  <a:srgbClr val="F07F00"/>
                </a:buClr>
                <a:buSzTx/>
                <a:buFont typeface="+mj-lt"/>
                <a:buAutoNum type="arabicPeriod"/>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Numerieke </a:t>
              </a:r>
              <a:r>
                <a:rPr kumimoji="0" lang="nl-NL" sz="1200" b="0" i="0" u="none" strike="noStrike" kern="0" cap="none" spc="0" normalizeH="0" baseline="0" noProof="0" err="1">
                  <a:ln>
                    <a:noFill/>
                  </a:ln>
                  <a:solidFill>
                    <a:srgbClr val="000000"/>
                  </a:solidFill>
                  <a:effectLst/>
                  <a:uLnTx/>
                  <a:uFillTx/>
                  <a:latin typeface="Calibri" panose="020F0502020204030204" pitchFamily="34" charset="0"/>
                  <a:ea typeface="+mn-ea"/>
                  <a:cs typeface="Calibri" panose="020F0502020204030204" pitchFamily="34" charset="0"/>
                </a:rPr>
                <a:t>bullet</a:t>
              </a:r>
              <a:endPar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05" name="Ovaal 104">
              <a:extLst>
                <a:ext uri="{FF2B5EF4-FFF2-40B4-BE49-F238E27FC236}">
                  <a16:creationId xmlns:a16="http://schemas.microsoft.com/office/drawing/2014/main" id="{88DBED8D-EB56-E161-9821-5B3F00209B7D}"/>
                </a:ext>
              </a:extLst>
            </p:cNvPr>
            <p:cNvSpPr/>
            <p:nvPr userDrawn="1"/>
          </p:nvSpPr>
          <p:spPr>
            <a:xfrm>
              <a:off x="-3604183" y="358518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7</a:t>
              </a:r>
            </a:p>
          </p:txBody>
        </p:sp>
        <p:sp>
          <p:nvSpPr>
            <p:cNvPr id="106" name="Rechthoek 105">
              <a:extLst>
                <a:ext uri="{FF2B5EF4-FFF2-40B4-BE49-F238E27FC236}">
                  <a16:creationId xmlns:a16="http://schemas.microsoft.com/office/drawing/2014/main" id="{C4D72D4D-D81D-5496-1F10-B27CB04C820C}"/>
                </a:ext>
              </a:extLst>
            </p:cNvPr>
            <p:cNvSpPr/>
            <p:nvPr userDrawn="1"/>
          </p:nvSpPr>
          <p:spPr>
            <a:xfrm>
              <a:off x="-3325830" y="3877207"/>
              <a:ext cx="2949220" cy="180000"/>
            </a:xfrm>
            <a:prstGeom prst="rect">
              <a:avLst/>
            </a:prstGeom>
            <a:noFill/>
            <a:ln w="25400" cap="flat" cmpd="sng" algn="ctr">
              <a:noFill/>
              <a:prstDash val="solid"/>
            </a:ln>
            <a:effectLst/>
          </p:spPr>
          <p:txBody>
            <a:bodyPr lIns="0" tIns="0" rIns="0" bIns="0" rtlCol="0" anchor="ctr"/>
            <a:lstStyle/>
            <a:p>
              <a:pPr marL="266700" marR="0" lvl="0" indent="-266700" algn="l" defTabSz="914400" rtl="0" eaLnBrk="1" fontAlgn="auto" latinLnBrk="0" hangingPunct="1">
                <a:lnSpc>
                  <a:spcPct val="100000"/>
                </a:lnSpc>
                <a:spcBef>
                  <a:spcPts val="600"/>
                </a:spcBef>
                <a:spcAft>
                  <a:spcPts val="600"/>
                </a:spcAft>
                <a:buClr>
                  <a:srgbClr val="000000"/>
                </a:buClr>
                <a:buSzTx/>
                <a:buFont typeface="+mj-lt"/>
                <a:buAutoNum type="alphaLcPeriod"/>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Alfabetische </a:t>
              </a:r>
              <a:r>
                <a:rPr kumimoji="0" lang="nl-NL" sz="1200" b="0" i="0" u="none" strike="noStrike" kern="0" cap="none" spc="0" normalizeH="0" baseline="0" noProof="0" err="1">
                  <a:ln>
                    <a:noFill/>
                  </a:ln>
                  <a:solidFill>
                    <a:srgbClr val="000000"/>
                  </a:solidFill>
                  <a:effectLst/>
                  <a:uLnTx/>
                  <a:uFillTx/>
                  <a:latin typeface="Calibri" panose="020F0502020204030204" pitchFamily="34" charset="0"/>
                  <a:ea typeface="+mn-ea"/>
                  <a:cs typeface="Calibri" panose="020F0502020204030204" pitchFamily="34" charset="0"/>
                </a:rPr>
                <a:t>bullet</a:t>
              </a:r>
              <a:endPar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07" name="Ovaal 106">
              <a:extLst>
                <a:ext uri="{FF2B5EF4-FFF2-40B4-BE49-F238E27FC236}">
                  <a16:creationId xmlns:a16="http://schemas.microsoft.com/office/drawing/2014/main" id="{B7B668E3-6D7B-1D5A-05A8-FAD149CC2433}"/>
                </a:ext>
              </a:extLst>
            </p:cNvPr>
            <p:cNvSpPr/>
            <p:nvPr userDrawn="1"/>
          </p:nvSpPr>
          <p:spPr>
            <a:xfrm>
              <a:off x="-3604183" y="387647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8</a:t>
              </a:r>
            </a:p>
          </p:txBody>
        </p:sp>
        <p:sp>
          <p:nvSpPr>
            <p:cNvPr id="108" name="Rechthoek 107">
              <a:extLst>
                <a:ext uri="{FF2B5EF4-FFF2-40B4-BE49-F238E27FC236}">
                  <a16:creationId xmlns:a16="http://schemas.microsoft.com/office/drawing/2014/main" id="{3B4BD10B-DF57-0DDF-C0FA-B9BF9FF6F1B2}"/>
                </a:ext>
              </a:extLst>
            </p:cNvPr>
            <p:cNvSpPr/>
            <p:nvPr userDrawn="1"/>
          </p:nvSpPr>
          <p:spPr>
            <a:xfrm>
              <a:off x="-3319415" y="4168594"/>
              <a:ext cx="2949220" cy="180000"/>
            </a:xfrm>
            <a:prstGeom prst="rect">
              <a:avLst/>
            </a:prstGeom>
            <a:noFill/>
            <a:ln w="25400" cap="flat" cmpd="sng" algn="ctr">
              <a:noFill/>
              <a:prstDash val="solid"/>
            </a:ln>
            <a:effectLst/>
          </p:spPr>
          <p:txBody>
            <a:bodyPr lIns="0" tIns="0" rIns="0" bIns="0" rtlCol="0" anchor="ctr"/>
            <a:lstStyle/>
            <a:p>
              <a:pPr marL="0" marR="0" lvl="8" indent="0" algn="l" defTabSz="914400" rtl="0" eaLnBrk="1" fontAlgn="auto" latinLnBrk="0" hangingPunct="1">
                <a:lnSpc>
                  <a:spcPct val="90000"/>
                </a:lnSpc>
                <a:spcBef>
                  <a:spcPts val="600"/>
                </a:spcBef>
                <a:spcAft>
                  <a:spcPts val="600"/>
                </a:spcAft>
                <a:buClr>
                  <a:srgbClr val="F07F00"/>
                </a:buClr>
                <a:buSzTx/>
                <a:buFont typeface="Arial" panose="020B0604020202020204" pitchFamily="34" charset="0"/>
                <a:buNone/>
                <a:tabLst/>
                <a:defRPr/>
              </a:pPr>
              <a:r>
                <a:rPr kumimoji="0" lang="nl-NL" sz="1000" b="0" i="1" u="none" strike="noStrike" kern="1200" cap="none" spc="0" normalizeH="0" baseline="0" noProof="0">
                  <a:ln>
                    <a:noFill/>
                  </a:ln>
                  <a:solidFill>
                    <a:srgbClr val="211F26"/>
                  </a:solidFill>
                  <a:effectLst/>
                  <a:uLnTx/>
                  <a:uFillTx/>
                  <a:latin typeface="Calibri Light"/>
                  <a:ea typeface="+mn-ea"/>
                  <a:cs typeface="+mn-cs"/>
                </a:rPr>
                <a:t>Bronvermelding</a:t>
              </a:r>
            </a:p>
          </p:txBody>
        </p:sp>
        <p:sp>
          <p:nvSpPr>
            <p:cNvPr id="109" name="Ovaal 108">
              <a:extLst>
                <a:ext uri="{FF2B5EF4-FFF2-40B4-BE49-F238E27FC236}">
                  <a16:creationId xmlns:a16="http://schemas.microsoft.com/office/drawing/2014/main" id="{4963DCCA-8F78-9D0C-A478-99DA00E823BE}"/>
                </a:ext>
              </a:extLst>
            </p:cNvPr>
            <p:cNvSpPr/>
            <p:nvPr userDrawn="1"/>
          </p:nvSpPr>
          <p:spPr>
            <a:xfrm>
              <a:off x="-3604183" y="416859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9</a:t>
              </a:r>
            </a:p>
          </p:txBody>
        </p:sp>
        <p:sp>
          <p:nvSpPr>
            <p:cNvPr id="110" name="Rechthoek 109">
              <a:extLst>
                <a:ext uri="{FF2B5EF4-FFF2-40B4-BE49-F238E27FC236}">
                  <a16:creationId xmlns:a16="http://schemas.microsoft.com/office/drawing/2014/main" id="{8DE3B300-33E3-8FBA-9434-2BDFB30CA612}"/>
                </a:ext>
              </a:extLst>
            </p:cNvPr>
            <p:cNvSpPr/>
            <p:nvPr userDrawn="1"/>
          </p:nvSpPr>
          <p:spPr>
            <a:xfrm>
              <a:off x="-3319415" y="3294429"/>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F07F00"/>
                </a:buClr>
                <a:buSzTx/>
                <a:buFont typeface="Calibri" panose="020F0502020204030204" pitchFamily="34" charset="0"/>
                <a:buNone/>
                <a:tabLst/>
                <a:defRPr/>
              </a:pPr>
              <a:r>
                <a:rPr kumimoji="0" lang="nl-NL" sz="1600" b="0" i="0" u="none" strike="noStrike" kern="1200" cap="none" spc="0" normalizeH="0" baseline="0" noProof="0">
                  <a:ln>
                    <a:noFill/>
                  </a:ln>
                  <a:solidFill>
                    <a:srgbClr val="211F26"/>
                  </a:solidFill>
                  <a:effectLst/>
                  <a:uLnTx/>
                  <a:uFillTx/>
                  <a:latin typeface="Calibri"/>
                  <a:ea typeface="+mn-ea"/>
                  <a:cs typeface="+mn-cs"/>
                </a:rPr>
                <a:t>Subtitel #2</a:t>
              </a:r>
            </a:p>
          </p:txBody>
        </p:sp>
        <p:sp>
          <p:nvSpPr>
            <p:cNvPr id="111" name="Rechthoek 110">
              <a:extLst>
                <a:ext uri="{FF2B5EF4-FFF2-40B4-BE49-F238E27FC236}">
                  <a16:creationId xmlns:a16="http://schemas.microsoft.com/office/drawing/2014/main" id="{D136E86F-B3D2-DE4E-3D6C-21DDF6AA6849}"/>
                </a:ext>
              </a:extLst>
            </p:cNvPr>
            <p:cNvSpPr/>
            <p:nvPr userDrawn="1"/>
          </p:nvSpPr>
          <p:spPr>
            <a:xfrm>
              <a:off x="-3786437" y="4531349"/>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1" i="0" u="none" strike="noStrike" kern="1200" cap="all"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MEER WETEN?</a:t>
              </a:r>
              <a:br>
                <a:rPr kumimoji="0" lang="nl-NL" sz="1200" b="1" i="0" u="none" strike="noStrike" kern="1200" cap="all"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2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Ga naar de tab</a:t>
              </a:r>
              <a:r>
                <a:rPr kumimoji="0" lang="nl-NL" sz="1200" b="1" i="0" u="none" strike="noStrike" kern="1200" cap="all"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 'SLIDEBUILDER’ </a:t>
              </a:r>
              <a:r>
                <a:rPr kumimoji="0" lang="nl-NL" sz="12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en klik</a:t>
              </a:r>
              <a:br>
                <a:rPr kumimoji="0" lang="nl-NL" sz="12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2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op de knop </a:t>
              </a:r>
              <a:r>
                <a:rPr kumimoji="0" lang="nl-NL" sz="1200" b="1" i="0" u="none" strike="noStrike" kern="1200" cap="all"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nvGrpSpPr>
            <p:cNvPr id="112" name="ICOON_info">
              <a:extLst>
                <a:ext uri="{FF2B5EF4-FFF2-40B4-BE49-F238E27FC236}">
                  <a16:creationId xmlns:a16="http://schemas.microsoft.com/office/drawing/2014/main" id="{720A65CF-5CAB-BD05-571F-E4E276F27F4F}"/>
                </a:ext>
              </a:extLst>
            </p:cNvPr>
            <p:cNvGrpSpPr/>
            <p:nvPr userDrawn="1"/>
          </p:nvGrpSpPr>
          <p:grpSpPr>
            <a:xfrm>
              <a:off x="-376736" y="4400186"/>
              <a:ext cx="283685" cy="283685"/>
              <a:chOff x="-510741" y="5913713"/>
              <a:chExt cx="267555" cy="267555"/>
            </a:xfrm>
          </p:grpSpPr>
          <p:sp>
            <p:nvSpPr>
              <p:cNvPr id="160" name="Ovaal 159">
                <a:extLst>
                  <a:ext uri="{FF2B5EF4-FFF2-40B4-BE49-F238E27FC236}">
                    <a16:creationId xmlns:a16="http://schemas.microsoft.com/office/drawing/2014/main" id="{0B957D58-9EDB-EFFE-A7F7-AA9C5887B3F8}"/>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endParaRPr kumimoji="0" lang="nl-NL" sz="1600" b="0" i="0" u="none" strike="noStrike" kern="1200" cap="all"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161" name="Graphic 163" descr="Informatie">
                <a:extLst>
                  <a:ext uri="{FF2B5EF4-FFF2-40B4-BE49-F238E27FC236}">
                    <a16:creationId xmlns:a16="http://schemas.microsoft.com/office/drawing/2014/main" id="{0D0EABAB-6A72-D271-7682-DFC008E335F6}"/>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20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nvGrpSpPr>
            <p:cNvPr id="113" name="VOORBEELD">
              <a:extLst>
                <a:ext uri="{FF2B5EF4-FFF2-40B4-BE49-F238E27FC236}">
                  <a16:creationId xmlns:a16="http://schemas.microsoft.com/office/drawing/2014/main" id="{D91DFD02-A5E8-59A7-BC3B-9C79BFFDC3BC}"/>
                </a:ext>
              </a:extLst>
            </p:cNvPr>
            <p:cNvGrpSpPr/>
            <p:nvPr userDrawn="1"/>
          </p:nvGrpSpPr>
          <p:grpSpPr>
            <a:xfrm>
              <a:off x="-3605171" y="458674"/>
              <a:ext cx="3234311" cy="558875"/>
              <a:chOff x="-3605171" y="458674"/>
              <a:chExt cx="3234311" cy="558875"/>
            </a:xfrm>
          </p:grpSpPr>
          <p:sp>
            <p:nvSpPr>
              <p:cNvPr id="120" name="Rechthoek 119">
                <a:extLst>
                  <a:ext uri="{FF2B5EF4-FFF2-40B4-BE49-F238E27FC236}">
                    <a16:creationId xmlns:a16="http://schemas.microsoft.com/office/drawing/2014/main" id="{9E0A2A3E-2175-9172-F69E-A30A5C352F07}"/>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9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Start</a:t>
                </a:r>
              </a:p>
            </p:txBody>
          </p:sp>
          <p:sp>
            <p:nvSpPr>
              <p:cNvPr id="121" name="Rechthoek 120">
                <a:extLst>
                  <a:ext uri="{FF2B5EF4-FFF2-40B4-BE49-F238E27FC236}">
                    <a16:creationId xmlns:a16="http://schemas.microsoft.com/office/drawing/2014/main" id="{C51E13F4-DD34-B943-6851-FCCEBA0AB41F}"/>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nvGrpSpPr>
              <p:cNvPr id="122" name="Groep 121">
                <a:extLst>
                  <a:ext uri="{FF2B5EF4-FFF2-40B4-BE49-F238E27FC236}">
                    <a16:creationId xmlns:a16="http://schemas.microsoft.com/office/drawing/2014/main" id="{AE8C83DA-7004-23B1-FDA3-9AD4D42DA734}"/>
                  </a:ext>
                </a:extLst>
              </p:cNvPr>
              <p:cNvGrpSpPr/>
              <p:nvPr userDrawn="1"/>
            </p:nvGrpSpPr>
            <p:grpSpPr>
              <a:xfrm>
                <a:off x="-3386247" y="830871"/>
                <a:ext cx="139423" cy="109566"/>
                <a:chOff x="-2866744" y="827071"/>
                <a:chExt cx="168701" cy="132575"/>
              </a:xfrm>
            </p:grpSpPr>
            <p:grpSp>
              <p:nvGrpSpPr>
                <p:cNvPr id="153" name="Groep 152">
                  <a:extLst>
                    <a:ext uri="{FF2B5EF4-FFF2-40B4-BE49-F238E27FC236}">
                      <a16:creationId xmlns:a16="http://schemas.microsoft.com/office/drawing/2014/main" id="{B11A3C12-92E4-64DC-CA69-6B1D55C626DD}"/>
                    </a:ext>
                  </a:extLst>
                </p:cNvPr>
                <p:cNvGrpSpPr/>
                <p:nvPr userDrawn="1"/>
              </p:nvGrpSpPr>
              <p:grpSpPr>
                <a:xfrm>
                  <a:off x="-2866744" y="827071"/>
                  <a:ext cx="168701" cy="132575"/>
                  <a:chOff x="-2866744" y="827071"/>
                  <a:chExt cx="168701" cy="132575"/>
                </a:xfrm>
              </p:grpSpPr>
              <p:cxnSp>
                <p:nvCxnSpPr>
                  <p:cNvPr id="155" name="Rechte verbindingslijn 154">
                    <a:extLst>
                      <a:ext uri="{FF2B5EF4-FFF2-40B4-BE49-F238E27FC236}">
                        <a16:creationId xmlns:a16="http://schemas.microsoft.com/office/drawing/2014/main" id="{9E847B58-923E-E5F0-131E-628FC5CC1F2C}"/>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56" name="Rechte verbindingslijn 155">
                    <a:extLst>
                      <a:ext uri="{FF2B5EF4-FFF2-40B4-BE49-F238E27FC236}">
                        <a16:creationId xmlns:a16="http://schemas.microsoft.com/office/drawing/2014/main" id="{956E19F5-DF9F-6101-3A62-2BAF98080D27}"/>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57" name="Rechte verbindingslijn 156">
                    <a:extLst>
                      <a:ext uri="{FF2B5EF4-FFF2-40B4-BE49-F238E27FC236}">
                        <a16:creationId xmlns:a16="http://schemas.microsoft.com/office/drawing/2014/main" id="{67DE276C-BB98-88E5-E48C-A43495037F11}"/>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58" name="Rechte verbindingslijn 157">
                    <a:extLst>
                      <a:ext uri="{FF2B5EF4-FFF2-40B4-BE49-F238E27FC236}">
                        <a16:creationId xmlns:a16="http://schemas.microsoft.com/office/drawing/2014/main" id="{D3CF0E29-7D38-B6AA-361D-5F3718C91325}"/>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59" name="Rechte verbindingslijn 158">
                    <a:extLst>
                      <a:ext uri="{FF2B5EF4-FFF2-40B4-BE49-F238E27FC236}">
                        <a16:creationId xmlns:a16="http://schemas.microsoft.com/office/drawing/2014/main" id="{592F9574-69DD-BA24-5C29-D256EAC938FE}"/>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54" name="Pijl: rechts 153">
                  <a:extLst>
                    <a:ext uri="{FF2B5EF4-FFF2-40B4-BE49-F238E27FC236}">
                      <a16:creationId xmlns:a16="http://schemas.microsoft.com/office/drawing/2014/main" id="{F3AC9E79-9BA0-0E01-E378-83AA65472E0A}"/>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nvGrpSpPr>
              <p:cNvPr id="123" name="Groep 122">
                <a:extLst>
                  <a:ext uri="{FF2B5EF4-FFF2-40B4-BE49-F238E27FC236}">
                    <a16:creationId xmlns:a16="http://schemas.microsoft.com/office/drawing/2014/main" id="{6D52FA97-9139-CB7C-1EEB-A5A6531E5B9B}"/>
                  </a:ext>
                </a:extLst>
              </p:cNvPr>
              <p:cNvGrpSpPr/>
              <p:nvPr userDrawn="1"/>
            </p:nvGrpSpPr>
            <p:grpSpPr>
              <a:xfrm>
                <a:off x="-3605171" y="830871"/>
                <a:ext cx="139423" cy="109566"/>
                <a:chOff x="-2866744" y="518074"/>
                <a:chExt cx="168701" cy="132575"/>
              </a:xfrm>
            </p:grpSpPr>
            <p:grpSp>
              <p:nvGrpSpPr>
                <p:cNvPr id="146" name="Groep 145">
                  <a:extLst>
                    <a:ext uri="{FF2B5EF4-FFF2-40B4-BE49-F238E27FC236}">
                      <a16:creationId xmlns:a16="http://schemas.microsoft.com/office/drawing/2014/main" id="{7EF473E3-1828-F6C2-CAB4-2438B2E45356}"/>
                    </a:ext>
                  </a:extLst>
                </p:cNvPr>
                <p:cNvGrpSpPr/>
                <p:nvPr userDrawn="1"/>
              </p:nvGrpSpPr>
              <p:grpSpPr>
                <a:xfrm>
                  <a:off x="-2866744" y="518074"/>
                  <a:ext cx="168701" cy="132575"/>
                  <a:chOff x="-2866744" y="518074"/>
                  <a:chExt cx="168701" cy="132575"/>
                </a:xfrm>
              </p:grpSpPr>
              <p:cxnSp>
                <p:nvCxnSpPr>
                  <p:cNvPr id="148" name="Rechte verbindingslijn 147">
                    <a:extLst>
                      <a:ext uri="{FF2B5EF4-FFF2-40B4-BE49-F238E27FC236}">
                        <a16:creationId xmlns:a16="http://schemas.microsoft.com/office/drawing/2014/main" id="{DD467FAF-A610-72B1-89EB-6109FB2E680D}"/>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49" name="Rechte verbindingslijn 148">
                    <a:extLst>
                      <a:ext uri="{FF2B5EF4-FFF2-40B4-BE49-F238E27FC236}">
                        <a16:creationId xmlns:a16="http://schemas.microsoft.com/office/drawing/2014/main" id="{29210CBD-582E-80C4-3775-9F5B4490F373}"/>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50" name="Rechte verbindingslijn 149">
                    <a:extLst>
                      <a:ext uri="{FF2B5EF4-FFF2-40B4-BE49-F238E27FC236}">
                        <a16:creationId xmlns:a16="http://schemas.microsoft.com/office/drawing/2014/main" id="{B608EAC6-0CBD-3586-7395-437767978A2E}"/>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51" name="Rechte verbindingslijn 150">
                    <a:extLst>
                      <a:ext uri="{FF2B5EF4-FFF2-40B4-BE49-F238E27FC236}">
                        <a16:creationId xmlns:a16="http://schemas.microsoft.com/office/drawing/2014/main" id="{3034DA8F-5F89-53E6-4F6D-62FA0E562B04}"/>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52" name="Rechte verbindingslijn 151">
                    <a:extLst>
                      <a:ext uri="{FF2B5EF4-FFF2-40B4-BE49-F238E27FC236}">
                        <a16:creationId xmlns:a16="http://schemas.microsoft.com/office/drawing/2014/main" id="{B4B86F90-57C3-BFFE-3FA4-61F8BD9A97E1}"/>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47" name="Pijl: rechts 146">
                  <a:extLst>
                    <a:ext uri="{FF2B5EF4-FFF2-40B4-BE49-F238E27FC236}">
                      <a16:creationId xmlns:a16="http://schemas.microsoft.com/office/drawing/2014/main" id="{B3429643-EABF-02C1-3AD6-CE2B2EF55628}"/>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cxnSp>
            <p:nvCxnSpPr>
              <p:cNvPr id="124" name="Rechte verbindingslijn 123">
                <a:extLst>
                  <a:ext uri="{FF2B5EF4-FFF2-40B4-BE49-F238E27FC236}">
                    <a16:creationId xmlns:a16="http://schemas.microsoft.com/office/drawing/2014/main" id="{A19EDD15-B616-3A7B-B720-17E830110D20}"/>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125" name="Rechte verbindingslijn 124">
                <a:extLst>
                  <a:ext uri="{FF2B5EF4-FFF2-40B4-BE49-F238E27FC236}">
                    <a16:creationId xmlns:a16="http://schemas.microsoft.com/office/drawing/2014/main" id="{99C6FBEF-8D65-958A-06A1-C54E605002B3}"/>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126" name="Rechthoek 125">
                <a:extLst>
                  <a:ext uri="{FF2B5EF4-FFF2-40B4-BE49-F238E27FC236}">
                    <a16:creationId xmlns:a16="http://schemas.microsoft.com/office/drawing/2014/main" id="{28DEE2FD-FDE9-C780-7A6B-C76A4282D21C}"/>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Lijstniveau verlagen</a:t>
                </a:r>
              </a:p>
            </p:txBody>
          </p:sp>
          <p:sp>
            <p:nvSpPr>
              <p:cNvPr id="127" name="Rechthoek 126">
                <a:extLst>
                  <a:ext uri="{FF2B5EF4-FFF2-40B4-BE49-F238E27FC236}">
                    <a16:creationId xmlns:a16="http://schemas.microsoft.com/office/drawing/2014/main" id="{E2E05576-1B69-76F8-F1F1-670BDDB47982}"/>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Lijstniveau verhogen</a:t>
                </a:r>
              </a:p>
            </p:txBody>
          </p:sp>
          <p:grpSp>
            <p:nvGrpSpPr>
              <p:cNvPr id="128" name="Groep 127">
                <a:extLst>
                  <a:ext uri="{FF2B5EF4-FFF2-40B4-BE49-F238E27FC236}">
                    <a16:creationId xmlns:a16="http://schemas.microsoft.com/office/drawing/2014/main" id="{7A8A73C1-490B-4480-5D55-8F4B9956CEC8}"/>
                  </a:ext>
                </a:extLst>
              </p:cNvPr>
              <p:cNvGrpSpPr/>
              <p:nvPr userDrawn="1"/>
            </p:nvGrpSpPr>
            <p:grpSpPr>
              <a:xfrm>
                <a:off x="-2916763" y="769168"/>
                <a:ext cx="268738" cy="248381"/>
                <a:chOff x="-2916763" y="769168"/>
                <a:chExt cx="268738" cy="248381"/>
              </a:xfrm>
            </p:grpSpPr>
            <p:sp>
              <p:nvSpPr>
                <p:cNvPr id="138" name="Rechthoek 137">
                  <a:extLst>
                    <a:ext uri="{FF2B5EF4-FFF2-40B4-BE49-F238E27FC236}">
                      <a16:creationId xmlns:a16="http://schemas.microsoft.com/office/drawing/2014/main" id="{4B9809A2-EC46-4BEA-AE9A-AB4809AD2A13}"/>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05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nvGrpSpPr>
                <p:cNvPr id="139" name="Groep 138">
                  <a:extLst>
                    <a:ext uri="{FF2B5EF4-FFF2-40B4-BE49-F238E27FC236}">
                      <a16:creationId xmlns:a16="http://schemas.microsoft.com/office/drawing/2014/main" id="{D492A31A-4D85-B5E0-7BC4-6F728F6FCB63}"/>
                    </a:ext>
                  </a:extLst>
                </p:cNvPr>
                <p:cNvGrpSpPr/>
                <p:nvPr userDrawn="1"/>
              </p:nvGrpSpPr>
              <p:grpSpPr>
                <a:xfrm>
                  <a:off x="-2866744" y="827071"/>
                  <a:ext cx="168701" cy="132575"/>
                  <a:chOff x="-2866744" y="827071"/>
                  <a:chExt cx="168701" cy="132575"/>
                </a:xfrm>
              </p:grpSpPr>
              <p:cxnSp>
                <p:nvCxnSpPr>
                  <p:cNvPr id="141" name="Rechte verbindingslijn 140">
                    <a:extLst>
                      <a:ext uri="{FF2B5EF4-FFF2-40B4-BE49-F238E27FC236}">
                        <a16:creationId xmlns:a16="http://schemas.microsoft.com/office/drawing/2014/main" id="{B6B8AAC3-E83F-47E6-A4A8-768F0721886B}"/>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42" name="Rechte verbindingslijn 141">
                    <a:extLst>
                      <a:ext uri="{FF2B5EF4-FFF2-40B4-BE49-F238E27FC236}">
                        <a16:creationId xmlns:a16="http://schemas.microsoft.com/office/drawing/2014/main" id="{92CF5F67-ECF6-BCC9-6B0F-33902B9063D4}"/>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43" name="Rechte verbindingslijn 142">
                    <a:extLst>
                      <a:ext uri="{FF2B5EF4-FFF2-40B4-BE49-F238E27FC236}">
                        <a16:creationId xmlns:a16="http://schemas.microsoft.com/office/drawing/2014/main" id="{9E45B444-E1CD-DE58-F5CF-A9C02FFEB5D7}"/>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44" name="Rechte verbindingslijn 143">
                    <a:extLst>
                      <a:ext uri="{FF2B5EF4-FFF2-40B4-BE49-F238E27FC236}">
                        <a16:creationId xmlns:a16="http://schemas.microsoft.com/office/drawing/2014/main" id="{CDC2F9C5-B1BF-A54B-E93F-C5C4B819A54D}"/>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45" name="Rechte verbindingslijn 144">
                    <a:extLst>
                      <a:ext uri="{FF2B5EF4-FFF2-40B4-BE49-F238E27FC236}">
                        <a16:creationId xmlns:a16="http://schemas.microsoft.com/office/drawing/2014/main" id="{3141504E-23C3-2BB0-97D1-711F9144D1DE}"/>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40" name="Pijl: rechts 139">
                  <a:extLst>
                    <a:ext uri="{FF2B5EF4-FFF2-40B4-BE49-F238E27FC236}">
                      <a16:creationId xmlns:a16="http://schemas.microsoft.com/office/drawing/2014/main" id="{A9E26A5E-E146-2372-4C86-BF5C9767C564}"/>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nvGrpSpPr>
              <p:cNvPr id="129" name="Groep 128">
                <a:extLst>
                  <a:ext uri="{FF2B5EF4-FFF2-40B4-BE49-F238E27FC236}">
                    <a16:creationId xmlns:a16="http://schemas.microsoft.com/office/drawing/2014/main" id="{F379ECB4-CB57-0614-9740-29DB1BF63B58}"/>
                  </a:ext>
                </a:extLst>
              </p:cNvPr>
              <p:cNvGrpSpPr/>
              <p:nvPr userDrawn="1"/>
            </p:nvGrpSpPr>
            <p:grpSpPr>
              <a:xfrm>
                <a:off x="-2916763" y="460171"/>
                <a:ext cx="268738" cy="248381"/>
                <a:chOff x="-2916763" y="460171"/>
                <a:chExt cx="268738" cy="248381"/>
              </a:xfrm>
            </p:grpSpPr>
            <p:sp>
              <p:nvSpPr>
                <p:cNvPr id="130" name="Rechthoek 129">
                  <a:extLst>
                    <a:ext uri="{FF2B5EF4-FFF2-40B4-BE49-F238E27FC236}">
                      <a16:creationId xmlns:a16="http://schemas.microsoft.com/office/drawing/2014/main" id="{D7D51FB9-2E2A-0B80-3578-053CDA62D75D}"/>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05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nvGrpSpPr>
                <p:cNvPr id="131" name="Groep 130">
                  <a:extLst>
                    <a:ext uri="{FF2B5EF4-FFF2-40B4-BE49-F238E27FC236}">
                      <a16:creationId xmlns:a16="http://schemas.microsoft.com/office/drawing/2014/main" id="{B3F7C301-84E1-085F-1608-7E42F2F7F040}"/>
                    </a:ext>
                  </a:extLst>
                </p:cNvPr>
                <p:cNvGrpSpPr/>
                <p:nvPr userDrawn="1"/>
              </p:nvGrpSpPr>
              <p:grpSpPr>
                <a:xfrm>
                  <a:off x="-2866744" y="518074"/>
                  <a:ext cx="168701" cy="132575"/>
                  <a:chOff x="-2866744" y="518074"/>
                  <a:chExt cx="168701" cy="132575"/>
                </a:xfrm>
              </p:grpSpPr>
              <p:cxnSp>
                <p:nvCxnSpPr>
                  <p:cNvPr id="133" name="Rechte verbindingslijn 132">
                    <a:extLst>
                      <a:ext uri="{FF2B5EF4-FFF2-40B4-BE49-F238E27FC236}">
                        <a16:creationId xmlns:a16="http://schemas.microsoft.com/office/drawing/2014/main" id="{2D4B1499-CCDF-4547-A808-5C73A56F5E77}"/>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34" name="Rechte verbindingslijn 133">
                    <a:extLst>
                      <a:ext uri="{FF2B5EF4-FFF2-40B4-BE49-F238E27FC236}">
                        <a16:creationId xmlns:a16="http://schemas.microsoft.com/office/drawing/2014/main" id="{8CCD3FEE-510B-E0EE-DBF9-ECB2D1B2B9FC}"/>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35" name="Rechte verbindingslijn 134">
                    <a:extLst>
                      <a:ext uri="{FF2B5EF4-FFF2-40B4-BE49-F238E27FC236}">
                        <a16:creationId xmlns:a16="http://schemas.microsoft.com/office/drawing/2014/main" id="{A7897C8E-77EF-E8C6-07A0-D75BFC736C74}"/>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36" name="Rechte verbindingslijn 135">
                    <a:extLst>
                      <a:ext uri="{FF2B5EF4-FFF2-40B4-BE49-F238E27FC236}">
                        <a16:creationId xmlns:a16="http://schemas.microsoft.com/office/drawing/2014/main" id="{8BBFF7AB-7B4D-3481-046F-D20DBEB39468}"/>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37" name="Rechte verbindingslijn 136">
                    <a:extLst>
                      <a:ext uri="{FF2B5EF4-FFF2-40B4-BE49-F238E27FC236}">
                        <a16:creationId xmlns:a16="http://schemas.microsoft.com/office/drawing/2014/main" id="{263DDC02-81BE-516C-5BD7-63FA1E655C29}"/>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32" name="Pijl: rechts 131">
                  <a:extLst>
                    <a:ext uri="{FF2B5EF4-FFF2-40B4-BE49-F238E27FC236}">
                      <a16:creationId xmlns:a16="http://schemas.microsoft.com/office/drawing/2014/main" id="{D4E20820-7E4C-7623-DAEE-51E5BD99B71D}"/>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grpSp>
          <p:nvGrpSpPr>
            <p:cNvPr id="114" name="Groep 113">
              <a:extLst>
                <a:ext uri="{FF2B5EF4-FFF2-40B4-BE49-F238E27FC236}">
                  <a16:creationId xmlns:a16="http://schemas.microsoft.com/office/drawing/2014/main" id="{31AF8996-4D0A-545C-507B-A1468E64866D}"/>
                </a:ext>
              </a:extLst>
            </p:cNvPr>
            <p:cNvGrpSpPr/>
            <p:nvPr userDrawn="1"/>
          </p:nvGrpSpPr>
          <p:grpSpPr>
            <a:xfrm>
              <a:off x="-938434" y="4663037"/>
              <a:ext cx="627798" cy="576693"/>
              <a:chOff x="-1753862" y="6112775"/>
              <a:chExt cx="759635" cy="697798"/>
            </a:xfrm>
          </p:grpSpPr>
          <p:grpSp>
            <p:nvGrpSpPr>
              <p:cNvPr id="115" name="Inspireren">
                <a:extLst>
                  <a:ext uri="{FF2B5EF4-FFF2-40B4-BE49-F238E27FC236}">
                    <a16:creationId xmlns:a16="http://schemas.microsoft.com/office/drawing/2014/main" id="{C2435F9E-04D2-C0CB-63E8-1DC5A9B70280}"/>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117" name="Freeform 12">
                  <a:extLst>
                    <a:ext uri="{FF2B5EF4-FFF2-40B4-BE49-F238E27FC236}">
                      <a16:creationId xmlns:a16="http://schemas.microsoft.com/office/drawing/2014/main" id="{C6CEDF5A-C304-F9C3-52B5-1872E25C6E37}"/>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a:ln>
                      <a:noFill/>
                    </a:ln>
                    <a:solidFill>
                      <a:srgbClr val="211F26"/>
                    </a:solidFill>
                    <a:effectLst/>
                    <a:uLnTx/>
                    <a:uFillTx/>
                    <a:latin typeface="Segoe UI" panose="020B0502040204020203" pitchFamily="34" charset="0"/>
                    <a:ea typeface="+mn-ea"/>
                    <a:cs typeface="+mn-cs"/>
                  </a:endParaRPr>
                </a:p>
              </p:txBody>
            </p:sp>
            <p:sp>
              <p:nvSpPr>
                <p:cNvPr id="118" name="Freeform 13">
                  <a:extLst>
                    <a:ext uri="{FF2B5EF4-FFF2-40B4-BE49-F238E27FC236}">
                      <a16:creationId xmlns:a16="http://schemas.microsoft.com/office/drawing/2014/main" id="{72390B49-9F1E-984D-031C-7F45EEFA3571}"/>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a:ln>
                      <a:noFill/>
                    </a:ln>
                    <a:solidFill>
                      <a:srgbClr val="211F26"/>
                    </a:solidFill>
                    <a:effectLst/>
                    <a:uLnTx/>
                    <a:uFillTx/>
                    <a:latin typeface="Segoe UI" panose="020B0502040204020203" pitchFamily="34" charset="0"/>
                    <a:ea typeface="+mn-ea"/>
                    <a:cs typeface="+mn-cs"/>
                  </a:endParaRPr>
                </a:p>
              </p:txBody>
            </p:sp>
            <p:sp>
              <p:nvSpPr>
                <p:cNvPr id="119" name="Freeform 14">
                  <a:extLst>
                    <a:ext uri="{FF2B5EF4-FFF2-40B4-BE49-F238E27FC236}">
                      <a16:creationId xmlns:a16="http://schemas.microsoft.com/office/drawing/2014/main" id="{8DEBBF17-A4A6-0E4C-76EB-04F06198F002}"/>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a:ln>
                      <a:noFill/>
                    </a:ln>
                    <a:solidFill>
                      <a:srgbClr val="211F26"/>
                    </a:solidFill>
                    <a:effectLst/>
                    <a:uLnTx/>
                    <a:uFillTx/>
                    <a:latin typeface="Segoe UI" panose="020B0502040204020203" pitchFamily="34" charset="0"/>
                    <a:ea typeface="+mn-ea"/>
                    <a:cs typeface="+mn-cs"/>
                  </a:endParaRPr>
                </a:p>
              </p:txBody>
            </p:sp>
          </p:grpSp>
          <p:sp>
            <p:nvSpPr>
              <p:cNvPr id="116" name="Tekstvak 115">
                <a:extLst>
                  <a:ext uri="{FF2B5EF4-FFF2-40B4-BE49-F238E27FC236}">
                    <a16:creationId xmlns:a16="http://schemas.microsoft.com/office/drawing/2014/main" id="{FFE9DEE3-F670-7FEE-A1C8-145BC4C67EFF}"/>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Tree>
    <p:extLst>
      <p:ext uri="{BB962C8B-B14F-4D97-AF65-F5344CB8AC3E}">
        <p14:creationId xmlns:p14="http://schemas.microsoft.com/office/powerpoint/2010/main" val="65884901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Titeldia">
    <p:spTree>
      <p:nvGrpSpPr>
        <p:cNvPr id="1" name=""/>
        <p:cNvGrpSpPr/>
        <p:nvPr/>
      </p:nvGrpSpPr>
      <p:grpSpPr>
        <a:xfrm>
          <a:off x="0" y="0"/>
          <a:ext cx="0" cy="0"/>
          <a:chOff x="0" y="0"/>
          <a:chExt cx="0" cy="0"/>
        </a:xfrm>
      </p:grpSpPr>
      <p:sp>
        <p:nvSpPr>
          <p:cNvPr id="4" name="Tijdelijke aanduiding voor afbeelding 9">
            <a:extLst>
              <a:ext uri="{FF2B5EF4-FFF2-40B4-BE49-F238E27FC236}">
                <a16:creationId xmlns:a16="http://schemas.microsoft.com/office/drawing/2014/main" id="{211B438C-C213-A91A-3B48-9DF68841FD8C}"/>
              </a:ext>
            </a:extLst>
          </p:cNvPr>
          <p:cNvSpPr>
            <a:spLocks noGrp="1"/>
          </p:cNvSpPr>
          <p:nvPr>
            <p:ph type="pic" sz="quarter" idx="13" hasCustomPrompt="1"/>
          </p:nvPr>
        </p:nvSpPr>
        <p:spPr>
          <a:xfrm>
            <a:off x="0" y="-283369"/>
            <a:ext cx="12192000" cy="7141369"/>
          </a:xfrm>
          <a:custGeom>
            <a:avLst/>
            <a:gdLst>
              <a:gd name="connsiteX0" fmla="*/ 11553301 w 12192000"/>
              <a:gd name="connsiteY0" fmla="*/ 0 h 7141369"/>
              <a:gd name="connsiteX1" fmla="*/ 12109974 w 12192000"/>
              <a:gd name="connsiteY1" fmla="*/ 0 h 7141369"/>
              <a:gd name="connsiteX2" fmla="*/ 12192000 w 12192000"/>
              <a:gd name="connsiteY2" fmla="*/ 82026 h 7141369"/>
              <a:gd name="connsiteX3" fmla="*/ 12192000 w 12192000"/>
              <a:gd name="connsiteY3" fmla="*/ 149612 h 7141369"/>
              <a:gd name="connsiteX4" fmla="*/ 12192000 w 12192000"/>
              <a:gd name="connsiteY4" fmla="*/ 283369 h 7141369"/>
              <a:gd name="connsiteX5" fmla="*/ 12192000 w 12192000"/>
              <a:gd name="connsiteY5" fmla="*/ 395627 h 7141369"/>
              <a:gd name="connsiteX6" fmla="*/ 12192000 w 12192000"/>
              <a:gd name="connsiteY6" fmla="*/ 806004 h 7141369"/>
              <a:gd name="connsiteX7" fmla="*/ 12192000 w 12192000"/>
              <a:gd name="connsiteY7" fmla="*/ 7141369 h 7141369"/>
              <a:gd name="connsiteX8" fmla="*/ 0 w 12192000"/>
              <a:gd name="connsiteY8" fmla="*/ 7141369 h 7141369"/>
              <a:gd name="connsiteX9" fmla="*/ 0 w 12192000"/>
              <a:gd name="connsiteY9" fmla="*/ 283369 h 7141369"/>
              <a:gd name="connsiteX10" fmla="*/ 11471275 w 12192000"/>
              <a:gd name="connsiteY10" fmla="*/ 283369 h 7141369"/>
              <a:gd name="connsiteX11" fmla="*/ 11471275 w 12192000"/>
              <a:gd name="connsiteY11" fmla="*/ 149612 h 7141369"/>
              <a:gd name="connsiteX12" fmla="*/ 11471275 w 12192000"/>
              <a:gd name="connsiteY12" fmla="*/ 82026 h 7141369"/>
              <a:gd name="connsiteX13" fmla="*/ 11553301 w 12192000"/>
              <a:gd name="connsiteY13" fmla="*/ 0 h 7141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2000" h="7141369">
                <a:moveTo>
                  <a:pt x="11553301" y="0"/>
                </a:moveTo>
                <a:lnTo>
                  <a:pt x="12109974" y="0"/>
                </a:lnTo>
                <a:cubicBezTo>
                  <a:pt x="12155276" y="0"/>
                  <a:pt x="12192000" y="36724"/>
                  <a:pt x="12192000" y="82026"/>
                </a:cubicBezTo>
                <a:lnTo>
                  <a:pt x="12192000" y="149612"/>
                </a:lnTo>
                <a:lnTo>
                  <a:pt x="12192000" y="283369"/>
                </a:lnTo>
                <a:lnTo>
                  <a:pt x="12192000" y="395627"/>
                </a:lnTo>
                <a:lnTo>
                  <a:pt x="12192000" y="806004"/>
                </a:lnTo>
                <a:lnTo>
                  <a:pt x="12192000" y="7141369"/>
                </a:lnTo>
                <a:lnTo>
                  <a:pt x="0" y="7141369"/>
                </a:lnTo>
                <a:lnTo>
                  <a:pt x="0" y="283369"/>
                </a:lnTo>
                <a:lnTo>
                  <a:pt x="11471275" y="283369"/>
                </a:lnTo>
                <a:lnTo>
                  <a:pt x="11471275" y="149612"/>
                </a:lnTo>
                <a:lnTo>
                  <a:pt x="11471275" y="82026"/>
                </a:lnTo>
                <a:cubicBezTo>
                  <a:pt x="11471275" y="36724"/>
                  <a:pt x="11507999" y="0"/>
                  <a:pt x="11553301" y="0"/>
                </a:cubicBezTo>
                <a:close/>
              </a:path>
            </a:pathLst>
          </a:custGeom>
          <a:solidFill>
            <a:schemeClr val="bg1">
              <a:lumMod val="95000"/>
            </a:schemeClr>
          </a:solidFill>
        </p:spPr>
        <p:txBody>
          <a:bodyPr wrap="none" tIns="0" rIns="828000" bIns="0" anchor="t" anchorCtr="0">
            <a:noAutofit/>
          </a:bodyPr>
          <a:lstStyle>
            <a:lvl1pPr marL="0" indent="0" algn="r">
              <a:lnSpc>
                <a:spcPct val="100000"/>
              </a:lnSpc>
              <a:spcBef>
                <a:spcPts val="0"/>
              </a:spcBef>
              <a:spcAft>
                <a:spcPts val="0"/>
              </a:spcAft>
              <a:buNone/>
              <a:defRPr sz="1200" i="1">
                <a:solidFill>
                  <a:schemeClr val="bg1">
                    <a:lumMod val="50000"/>
                  </a:schemeClr>
                </a:solidFill>
              </a:defRPr>
            </a:lvl1pPr>
          </a:lstStyle>
          <a:p>
            <a:r>
              <a:rPr lang="nl-NL"/>
              <a:t>Selecteer dit kader, ga naar ‘Slidebuilder’, klik op ‘Afbeeldingen’, selecteer een afbeelding en klik op ‘Invoegen’.</a:t>
            </a:r>
          </a:p>
        </p:txBody>
      </p:sp>
      <p:sp>
        <p:nvSpPr>
          <p:cNvPr id="20" name="Tijdelijke aanduiding voor tekst 7">
            <a:extLst>
              <a:ext uri="{FF2B5EF4-FFF2-40B4-BE49-F238E27FC236}">
                <a16:creationId xmlns:a16="http://schemas.microsoft.com/office/drawing/2014/main" id="{D37E5756-4ED0-0E85-DA34-994A5B1398C3}"/>
              </a:ext>
            </a:extLst>
          </p:cNvPr>
          <p:cNvSpPr>
            <a:spLocks noGrp="1"/>
          </p:cNvSpPr>
          <p:nvPr>
            <p:ph type="body" sz="quarter" idx="28" hasCustomPrompt="1"/>
          </p:nvPr>
        </p:nvSpPr>
        <p:spPr>
          <a:xfrm flipH="1">
            <a:off x="0" y="0"/>
            <a:ext cx="12192000" cy="6858000"/>
          </a:xfrm>
          <a:gradFill>
            <a:gsLst>
              <a:gs pos="56000">
                <a:schemeClr val="accent2">
                  <a:alpha val="0"/>
                </a:schemeClr>
              </a:gs>
              <a:gs pos="100000">
                <a:schemeClr val="accent2">
                  <a:alpha val="57000"/>
                </a:schemeClr>
              </a:gs>
            </a:gsLst>
            <a:lin ang="4800000" scaled="0"/>
          </a:gradFill>
        </p:spPr>
        <p:txBody>
          <a:bodyPr/>
          <a:lstStyle>
            <a:lvl1pPr marL="0" indent="0">
              <a:buNone/>
              <a:defRPr sz="100">
                <a:solidFill>
                  <a:schemeClr val="tx1">
                    <a:alpha val="0"/>
                  </a:schemeClr>
                </a:solidFill>
              </a:defRPr>
            </a:lvl1pPr>
          </a:lstStyle>
          <a:p>
            <a:pPr lvl="0"/>
            <a:r>
              <a:rPr lang="nl-NL"/>
              <a:t> </a:t>
            </a:r>
          </a:p>
        </p:txBody>
      </p:sp>
      <p:sp>
        <p:nvSpPr>
          <p:cNvPr id="8" name="Tijdelijke aanduiding voor tekst 6">
            <a:extLst>
              <a:ext uri="{FF2B5EF4-FFF2-40B4-BE49-F238E27FC236}">
                <a16:creationId xmlns:a16="http://schemas.microsoft.com/office/drawing/2014/main" id="{F58F2B4A-FB8E-2CF2-58EA-4D5CA21E3527}"/>
              </a:ext>
            </a:extLst>
          </p:cNvPr>
          <p:cNvSpPr>
            <a:spLocks noGrp="1"/>
          </p:cNvSpPr>
          <p:nvPr>
            <p:ph type="body" sz="quarter" idx="22" hasCustomPrompt="1"/>
          </p:nvPr>
        </p:nvSpPr>
        <p:spPr>
          <a:xfrm>
            <a:off x="9926282" y="6167854"/>
            <a:ext cx="1544994" cy="399833"/>
          </a:xfrm>
          <a:blipFill>
            <a:blip r:embed="rId2">
              <a:extLst>
                <a:ext uri="{96DAC541-7B7A-43D3-8B79-37D633B846F1}">
                  <asvg:svgBlip xmlns:asvg="http://schemas.microsoft.com/office/drawing/2016/SVG/main" r:embed="rId3"/>
                </a:ext>
              </a:extLst>
            </a:blip>
            <a:srcRect/>
            <a:stretch>
              <a:fillRect t="1190" b="1190"/>
            </a:stretch>
          </a:blipFill>
        </p:spPr>
        <p:txBody>
          <a:bodyPr/>
          <a:lstStyle>
            <a:lvl1pPr marL="0" indent="0">
              <a:buNone/>
              <a:defRPr sz="100"/>
            </a:lvl1pPr>
          </a:lstStyle>
          <a:p>
            <a:pPr lvl="0"/>
            <a:r>
              <a:rPr lang="nl-NL"/>
              <a:t> </a:t>
            </a:r>
          </a:p>
        </p:txBody>
      </p:sp>
      <p:sp>
        <p:nvSpPr>
          <p:cNvPr id="7" name="Rechthoek 6">
            <a:extLst>
              <a:ext uri="{FF2B5EF4-FFF2-40B4-BE49-F238E27FC236}">
                <a16:creationId xmlns:a16="http://schemas.microsoft.com/office/drawing/2014/main" id="{7D3AA19E-3DC8-4556-BC42-05B65FEB6237}"/>
              </a:ext>
            </a:extLst>
          </p:cNvPr>
          <p:cNvSpPr/>
          <p:nvPr userDrawn="1"/>
        </p:nvSpPr>
        <p:spPr>
          <a:xfrm>
            <a:off x="0" y="-425941"/>
            <a:ext cx="613373"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600" b="0" i="0" u="none" strike="noStrike" kern="1200" cap="none" spc="0" normalizeH="0" baseline="0" noProof="0">
                <a:ln>
                  <a:noFill/>
                </a:ln>
                <a:solidFill>
                  <a:srgbClr val="F07F00"/>
                </a:solidFill>
                <a:effectLst/>
                <a:uLnTx/>
                <a:uFillTx/>
                <a:latin typeface="Calibri"/>
                <a:ea typeface="+mn-ea"/>
                <a:cs typeface="+mn-cs"/>
              </a:rPr>
              <a:t>Titeldia</a:t>
            </a:r>
          </a:p>
        </p:txBody>
      </p:sp>
      <p:sp>
        <p:nvSpPr>
          <p:cNvPr id="10" name="Tijdelijke aanduiding voor tekst 24">
            <a:extLst>
              <a:ext uri="{FF2B5EF4-FFF2-40B4-BE49-F238E27FC236}">
                <a16:creationId xmlns:a16="http://schemas.microsoft.com/office/drawing/2014/main" id="{F8800C50-EBD9-9726-31CE-A58051BC6F23}"/>
              </a:ext>
            </a:extLst>
          </p:cNvPr>
          <p:cNvSpPr>
            <a:spLocks noGrp="1"/>
          </p:cNvSpPr>
          <p:nvPr>
            <p:ph type="body" sz="quarter" idx="14" hasCustomPrompt="1"/>
          </p:nvPr>
        </p:nvSpPr>
        <p:spPr>
          <a:xfrm>
            <a:off x="745396" y="873125"/>
            <a:ext cx="5002941" cy="2907087"/>
          </a:xfrm>
          <a:solidFill>
            <a:schemeClr val="accent2"/>
          </a:solidFill>
        </p:spPr>
        <p:txBody>
          <a:bodyPr/>
          <a:lstStyle>
            <a:lvl1pPr marL="0" indent="0">
              <a:buNone/>
              <a:defRPr/>
            </a:lvl1pPr>
          </a:lstStyle>
          <a:p>
            <a:pPr lvl="0"/>
            <a:r>
              <a:rPr lang="nl-NL"/>
              <a:t> </a:t>
            </a:r>
          </a:p>
        </p:txBody>
      </p:sp>
      <p:sp>
        <p:nvSpPr>
          <p:cNvPr id="2" name="Titel 1">
            <a:extLst>
              <a:ext uri="{FF2B5EF4-FFF2-40B4-BE49-F238E27FC236}">
                <a16:creationId xmlns:a16="http://schemas.microsoft.com/office/drawing/2014/main" id="{2A71DEDF-37F1-4689-8FA1-5E743C7DD6C0}"/>
              </a:ext>
            </a:extLst>
          </p:cNvPr>
          <p:cNvSpPr>
            <a:spLocks noGrp="1"/>
          </p:cNvSpPr>
          <p:nvPr>
            <p:ph type="ctrTitle" hasCustomPrompt="1"/>
          </p:nvPr>
        </p:nvSpPr>
        <p:spPr>
          <a:xfrm>
            <a:off x="1095424" y="1244600"/>
            <a:ext cx="4168554" cy="1933185"/>
          </a:xfrm>
        </p:spPr>
        <p:txBody>
          <a:bodyPr anchor="b"/>
          <a:lstStyle>
            <a:lvl1pPr algn="l">
              <a:lnSpc>
                <a:spcPct val="80000"/>
              </a:lnSpc>
              <a:defRPr sz="4400">
                <a:solidFill>
                  <a:schemeClr val="bg1"/>
                </a:solidFill>
              </a:defRPr>
            </a:lvl1pPr>
          </a:lstStyle>
          <a:p>
            <a:r>
              <a:rPr lang="nl-NL" noProof="0"/>
              <a:t>Titel van de presentatie</a:t>
            </a:r>
          </a:p>
        </p:txBody>
      </p:sp>
      <p:sp>
        <p:nvSpPr>
          <p:cNvPr id="12" name="Tijdelijke aanduiding voor tekst 24">
            <a:extLst>
              <a:ext uri="{FF2B5EF4-FFF2-40B4-BE49-F238E27FC236}">
                <a16:creationId xmlns:a16="http://schemas.microsoft.com/office/drawing/2014/main" id="{1FB768C8-D46F-C034-22D0-39471587C904}"/>
              </a:ext>
            </a:extLst>
          </p:cNvPr>
          <p:cNvSpPr>
            <a:spLocks noGrp="1"/>
          </p:cNvSpPr>
          <p:nvPr>
            <p:ph type="body" sz="quarter" idx="24" hasCustomPrompt="1"/>
          </p:nvPr>
        </p:nvSpPr>
        <p:spPr>
          <a:xfrm>
            <a:off x="1095424" y="3521980"/>
            <a:ext cx="2719720" cy="467408"/>
          </a:xfrm>
          <a:solidFill>
            <a:schemeClr val="accent1"/>
          </a:solidFill>
        </p:spPr>
        <p:txBody>
          <a:bodyPr wrap="none" lIns="252000" tIns="108000" rIns="252000" bIns="108000" anchor="ctr">
            <a:spAutoFit/>
          </a:bodyPr>
          <a:lstStyle>
            <a:lvl1pPr marL="0" indent="0">
              <a:buNone/>
              <a:defRPr>
                <a:solidFill>
                  <a:schemeClr val="bg1"/>
                </a:solidFill>
              </a:defRPr>
            </a:lvl1pPr>
          </a:lstStyle>
          <a:p>
            <a:pPr lvl="0"/>
            <a:r>
              <a:rPr lang="nl-NL"/>
              <a:t> Naam spreker | Locatie</a:t>
            </a:r>
          </a:p>
        </p:txBody>
      </p:sp>
      <p:sp>
        <p:nvSpPr>
          <p:cNvPr id="14" name="Tijdelijke aanduiding voor tekst 13">
            <a:extLst>
              <a:ext uri="{FF2B5EF4-FFF2-40B4-BE49-F238E27FC236}">
                <a16:creationId xmlns:a16="http://schemas.microsoft.com/office/drawing/2014/main" id="{C2DA6007-1840-4326-58EE-5CE7855C19BD}"/>
              </a:ext>
            </a:extLst>
          </p:cNvPr>
          <p:cNvSpPr>
            <a:spLocks noGrp="1"/>
          </p:cNvSpPr>
          <p:nvPr>
            <p:ph type="body" sz="quarter" idx="25" hasCustomPrompt="1"/>
          </p:nvPr>
        </p:nvSpPr>
        <p:spPr>
          <a:xfrm>
            <a:off x="5748338" y="4327320"/>
            <a:ext cx="6443662" cy="1531937"/>
          </a:xfrm>
          <a:blipFill>
            <a:blip r:embed="rId4">
              <a:extLst>
                <a:ext uri="{96DAC541-7B7A-43D3-8B79-37D633B846F1}">
                  <asvg:svgBlip xmlns:asvg="http://schemas.microsoft.com/office/drawing/2016/SVG/main" r:embed="rId5"/>
                </a:ext>
              </a:extLst>
            </a:blip>
            <a:srcRect/>
            <a:stretch>
              <a:fillRect t="20505" b="20505"/>
            </a:stretch>
          </a:blipFill>
        </p:spPr>
        <p:txBody>
          <a:bodyPr/>
          <a:lstStyle>
            <a:lvl1pPr marL="0" indent="0">
              <a:buNone/>
              <a:defRPr/>
            </a:lvl1pPr>
          </a:lstStyle>
          <a:p>
            <a:pPr lvl="0"/>
            <a:r>
              <a:rPr lang="nl-NL"/>
              <a:t> </a:t>
            </a:r>
          </a:p>
        </p:txBody>
      </p:sp>
      <p:sp>
        <p:nvSpPr>
          <p:cNvPr id="21" name="Tijdelijke aanduiding voor voettekst 8">
            <a:extLst>
              <a:ext uri="{FF2B5EF4-FFF2-40B4-BE49-F238E27FC236}">
                <a16:creationId xmlns:a16="http://schemas.microsoft.com/office/drawing/2014/main" id="{6B254837-9027-7615-3DDC-EF63F118466D}"/>
              </a:ext>
            </a:extLst>
          </p:cNvPr>
          <p:cNvSpPr>
            <a:spLocks noGrp="1"/>
          </p:cNvSpPr>
          <p:nvPr>
            <p:ph type="ftr" sz="quarter" idx="29"/>
          </p:nvPr>
        </p:nvSpPr>
        <p:spPr>
          <a:xfrm>
            <a:off x="1095424" y="6348479"/>
            <a:ext cx="5376001" cy="144759"/>
          </a:xfrm>
        </p:spPr>
        <p:txBody>
          <a:bodyPr/>
          <a:lstStyle>
            <a:lvl1pPr>
              <a:defRPr>
                <a:solidFill>
                  <a:schemeClr val="bg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000" b="0" i="0" u="none" strike="noStrike" kern="1200" cap="none" spc="0" normalizeH="0" baseline="0" noProof="0">
                <a:ln>
                  <a:noFill/>
                </a:ln>
                <a:solidFill>
                  <a:srgbClr val="FFFFFF"/>
                </a:solidFill>
                <a:effectLst/>
                <a:uLnTx/>
                <a:uFillTx/>
                <a:latin typeface="Calibri Light"/>
                <a:ea typeface="+mn-ea"/>
                <a:cs typeface="Segoe UI Light" panose="020B0502040204020203" pitchFamily="34" charset="0"/>
              </a:rPr>
              <a:t>FME Template-set</a:t>
            </a:r>
          </a:p>
        </p:txBody>
      </p:sp>
      <p:sp>
        <p:nvSpPr>
          <p:cNvPr id="22" name="Tijdelijke aanduiding voor dianummer 9">
            <a:extLst>
              <a:ext uri="{FF2B5EF4-FFF2-40B4-BE49-F238E27FC236}">
                <a16:creationId xmlns:a16="http://schemas.microsoft.com/office/drawing/2014/main" id="{0C6640B2-25C1-AEF5-11CB-01C011C3EEC9}"/>
              </a:ext>
            </a:extLst>
          </p:cNvPr>
          <p:cNvSpPr>
            <a:spLocks noGrp="1"/>
          </p:cNvSpPr>
          <p:nvPr>
            <p:ph type="sldNum" sz="quarter" idx="30"/>
          </p:nvPr>
        </p:nvSpPr>
        <p:spPr>
          <a:xfrm>
            <a:off x="720000" y="6353241"/>
            <a:ext cx="254842" cy="133350"/>
          </a:xfrm>
        </p:spPr>
        <p:txBody>
          <a:bodyPr/>
          <a:lstStyle>
            <a:lvl1pPr>
              <a:defRPr>
                <a:solidFill>
                  <a:schemeClr val="bg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28CAF913-D76C-4808-B005-56643AABF049}" type="slidenum">
              <a:rPr kumimoji="0" lang="nl-NL" sz="1000" b="1" i="0" u="none" strike="noStrike" kern="1200" cap="none" spc="0" normalizeH="0" baseline="0" noProof="0" smtClean="0">
                <a:ln>
                  <a:noFill/>
                </a:ln>
                <a:solidFill>
                  <a:srgbClr val="FFFFFF"/>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nl-NL" sz="1000" b="1" i="0" u="none" strike="noStrike" kern="1200" cap="none" spc="0" normalizeH="0" baseline="0" noProof="0">
              <a:ln>
                <a:noFill/>
              </a:ln>
              <a:solidFill>
                <a:srgbClr val="FFFFFF"/>
              </a:solidFill>
              <a:effectLst/>
              <a:uLnTx/>
              <a:uFillTx/>
              <a:latin typeface="Calibri"/>
              <a:ea typeface="+mn-ea"/>
              <a:cs typeface="+mn-cs"/>
            </a:endParaRPr>
          </a:p>
        </p:txBody>
      </p:sp>
      <p:sp>
        <p:nvSpPr>
          <p:cNvPr id="23" name="Tijdelijke aanduiding voor tekst 22">
            <a:extLst>
              <a:ext uri="{FF2B5EF4-FFF2-40B4-BE49-F238E27FC236}">
                <a16:creationId xmlns:a16="http://schemas.microsoft.com/office/drawing/2014/main" id="{17AE2635-B12D-3F21-B698-C991377EB3D7}"/>
              </a:ext>
            </a:extLst>
          </p:cNvPr>
          <p:cNvSpPr>
            <a:spLocks noGrp="1"/>
          </p:cNvSpPr>
          <p:nvPr>
            <p:ph type="body" sz="quarter" idx="31" hasCustomPrompt="1"/>
          </p:nvPr>
        </p:nvSpPr>
        <p:spPr>
          <a:xfrm>
            <a:off x="974842" y="6343650"/>
            <a:ext cx="3600" cy="153988"/>
          </a:xfrm>
          <a:solidFill>
            <a:schemeClr val="bg1"/>
          </a:solidFill>
        </p:spPr>
        <p:txBody>
          <a:bodyPr/>
          <a:lstStyle>
            <a:lvl1pPr marL="0" indent="0">
              <a:buNone/>
              <a:defRPr/>
            </a:lvl1pPr>
          </a:lstStyle>
          <a:p>
            <a:pPr lvl="0"/>
            <a:r>
              <a:rPr lang="nl-NL"/>
              <a:t> </a:t>
            </a:r>
          </a:p>
        </p:txBody>
      </p:sp>
      <p:grpSp>
        <p:nvGrpSpPr>
          <p:cNvPr id="24" name="INSTRUCTIE">
            <a:extLst>
              <a:ext uri="{FF2B5EF4-FFF2-40B4-BE49-F238E27FC236}">
                <a16:creationId xmlns:a16="http://schemas.microsoft.com/office/drawing/2014/main" id="{A4D7CB97-326C-42C9-45F3-3F05DB627A41}"/>
              </a:ext>
            </a:extLst>
          </p:cNvPr>
          <p:cNvGrpSpPr/>
          <p:nvPr userDrawn="1"/>
        </p:nvGrpSpPr>
        <p:grpSpPr>
          <a:xfrm>
            <a:off x="12274716" y="-1461517"/>
            <a:ext cx="3695970" cy="1277747"/>
            <a:chOff x="-3889316" y="-1461517"/>
            <a:chExt cx="3695970" cy="1277747"/>
          </a:xfrm>
        </p:grpSpPr>
        <p:sp>
          <p:nvSpPr>
            <p:cNvPr id="25" name="Rechthoek 24">
              <a:extLst>
                <a:ext uri="{FF2B5EF4-FFF2-40B4-BE49-F238E27FC236}">
                  <a16:creationId xmlns:a16="http://schemas.microsoft.com/office/drawing/2014/main" id="{08CA9176-EE65-449B-D3B6-D4481C275670}"/>
                </a:ext>
              </a:extLst>
            </p:cNvPr>
            <p:cNvSpPr/>
            <p:nvPr userDrawn="1"/>
          </p:nvSpPr>
          <p:spPr>
            <a:xfrm>
              <a:off x="-3786437" y="-1461517"/>
              <a:ext cx="3593091" cy="127774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400" b="1" i="0" u="none" strike="noStrike" kern="1200" cap="all" spc="0" normalizeH="0" baseline="0" noProof="0">
                  <a:ln>
                    <a:noFill/>
                  </a:ln>
                  <a:solidFill>
                    <a:srgbClr val="F07F00"/>
                  </a:solidFill>
                  <a:effectLst/>
                  <a:uLnTx/>
                  <a:uFillTx/>
                  <a:latin typeface="Calibri" panose="020F0502020204030204" pitchFamily="34" charset="0"/>
                  <a:ea typeface="+mn-ea"/>
                  <a:cs typeface="Calibri" panose="020F0502020204030204" pitchFamily="34" charset="0"/>
                </a:rPr>
                <a:t>Afbeelding invoegen</a:t>
              </a:r>
            </a:p>
          </p:txBody>
        </p:sp>
        <p:sp>
          <p:nvSpPr>
            <p:cNvPr id="26" name="Rechthoek 25">
              <a:extLst>
                <a:ext uri="{FF2B5EF4-FFF2-40B4-BE49-F238E27FC236}">
                  <a16:creationId xmlns:a16="http://schemas.microsoft.com/office/drawing/2014/main" id="{728172A0-7341-8D85-1058-69C04E966700}"/>
                </a:ext>
              </a:extLst>
            </p:cNvPr>
            <p:cNvSpPr/>
            <p:nvPr userDrawn="1"/>
          </p:nvSpPr>
          <p:spPr>
            <a:xfrm>
              <a:off x="-3603859" y="-993610"/>
              <a:ext cx="3229126" cy="657434"/>
            </a:xfrm>
            <a:prstGeom prst="rect">
              <a:avLst/>
            </a:prstGeom>
            <a:noFill/>
            <a:ln w="25400" cap="flat" cmpd="sng" algn="ctr">
              <a:noFill/>
              <a:prstDash val="solid"/>
            </a:ln>
            <a:effectLst/>
          </p:spPr>
          <p:txBody>
            <a:bodyPr lIns="0" tIns="0" rIns="0" bIns="0" rtlCol="0" anchor="t">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Selecteer het invoegkader van de afbeelding door op het lipje hiernaast te klikken. Ga naar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klik op </a:t>
              </a:r>
              <a:r>
                <a:rPr kumimoji="0" lang="nl-NL"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‘Afbeeldingen’</a:t>
              </a: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selecteer de gewenste afbeelding en klik op </a:t>
              </a:r>
              <a:r>
                <a:rPr kumimoji="0" lang="nl-NL"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‘Invoegen’</a:t>
              </a: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p>
          </p:txBody>
        </p:sp>
        <p:sp>
          <p:nvSpPr>
            <p:cNvPr id="27" name="Gelijkbenige driehoek 26">
              <a:extLst>
                <a:ext uri="{FF2B5EF4-FFF2-40B4-BE49-F238E27FC236}">
                  <a16:creationId xmlns:a16="http://schemas.microsoft.com/office/drawing/2014/main" id="{C2D27328-39F5-F3AF-F86F-116E3BDE7B99}"/>
                </a:ext>
              </a:extLst>
            </p:cNvPr>
            <p:cNvSpPr/>
            <p:nvPr userDrawn="1"/>
          </p:nvSpPr>
          <p:spPr>
            <a:xfrm rot="16200000" flipH="1">
              <a:off x="-3925504" y="-351896"/>
              <a:ext cx="175255" cy="102879"/>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endParaRPr kumimoji="0" lang="nl-NL" sz="1600" b="0" i="0" u="none" strike="noStrike" kern="1200" cap="all"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grpSp>
      <p:grpSp>
        <p:nvGrpSpPr>
          <p:cNvPr id="28" name="INSTRUCTIE">
            <a:extLst>
              <a:ext uri="{FF2B5EF4-FFF2-40B4-BE49-F238E27FC236}">
                <a16:creationId xmlns:a16="http://schemas.microsoft.com/office/drawing/2014/main" id="{C67A2CE1-0ECD-54A5-6724-B623AD13246B}"/>
              </a:ext>
            </a:extLst>
          </p:cNvPr>
          <p:cNvGrpSpPr/>
          <p:nvPr userDrawn="1"/>
        </p:nvGrpSpPr>
        <p:grpSpPr>
          <a:xfrm>
            <a:off x="12377595" y="0"/>
            <a:ext cx="3693114" cy="6427357"/>
            <a:chOff x="-3786165" y="0"/>
            <a:chExt cx="3693114" cy="6427357"/>
          </a:xfrm>
        </p:grpSpPr>
        <p:sp>
          <p:nvSpPr>
            <p:cNvPr id="29" name="Rechthoek 28">
              <a:extLst>
                <a:ext uri="{FF2B5EF4-FFF2-40B4-BE49-F238E27FC236}">
                  <a16:creationId xmlns:a16="http://schemas.microsoft.com/office/drawing/2014/main" id="{256BEAF9-B41F-DD2E-7ECA-D46D05E4EAC7}"/>
                </a:ext>
              </a:extLst>
            </p:cNvPr>
            <p:cNvSpPr/>
            <p:nvPr userDrawn="1"/>
          </p:nvSpPr>
          <p:spPr>
            <a:xfrm>
              <a:off x="-3786165" y="0"/>
              <a:ext cx="3593091" cy="5789819"/>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400" b="1" i="0" u="none" strike="noStrike" kern="1200" cap="all" spc="0" normalizeH="0" baseline="0" noProof="0">
                  <a:ln>
                    <a:noFill/>
                  </a:ln>
                  <a:solidFill>
                    <a:srgbClr val="F07F00"/>
                  </a:solidFill>
                  <a:effectLst/>
                  <a:uLnTx/>
                  <a:uFillTx/>
                  <a:latin typeface="Calibri" panose="020F0502020204030204" pitchFamily="34" charset="0"/>
                  <a:ea typeface="+mn-ea"/>
                  <a:cs typeface="Calibri" panose="020F0502020204030204" pitchFamily="34" charset="0"/>
                </a:rPr>
                <a:t>Afbeelding invoegen/opmaken</a:t>
              </a:r>
            </a:p>
          </p:txBody>
        </p:sp>
        <p:sp>
          <p:nvSpPr>
            <p:cNvPr id="30" name="Ovaal 29">
              <a:extLst>
                <a:ext uri="{FF2B5EF4-FFF2-40B4-BE49-F238E27FC236}">
                  <a16:creationId xmlns:a16="http://schemas.microsoft.com/office/drawing/2014/main" id="{B61BB019-7C46-CFBE-6A47-82919BC170A2}"/>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1</a:t>
              </a:r>
            </a:p>
          </p:txBody>
        </p:sp>
        <p:sp>
          <p:nvSpPr>
            <p:cNvPr id="31" name="Rechthoek 30">
              <a:extLst>
                <a:ext uri="{FF2B5EF4-FFF2-40B4-BE49-F238E27FC236}">
                  <a16:creationId xmlns:a16="http://schemas.microsoft.com/office/drawing/2014/main" id="{EF778AA5-8C08-DD48-A687-2E1B1E30A093}"/>
                </a:ext>
              </a:extLst>
            </p:cNvPr>
            <p:cNvSpPr/>
            <p:nvPr userDrawn="1"/>
          </p:nvSpPr>
          <p:spPr>
            <a:xfrm>
              <a:off x="-3319415" y="465324"/>
              <a:ext cx="2962706" cy="658026"/>
            </a:xfrm>
            <a:prstGeom prst="rect">
              <a:avLst/>
            </a:prstGeom>
            <a:noFill/>
            <a:ln w="25400" cap="flat" cmpd="sng" algn="ctr">
              <a:noFill/>
              <a:prstDash val="solid"/>
            </a:ln>
            <a:effectLst/>
          </p:spPr>
          <p:txBody>
            <a:bodyPr lIns="0" tIns="0" rIns="0" bIns="0" rtlCol="0" anchor="t">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Wanneer nodig, verwijder de bestaande afbeelding d.m.v. de </a:t>
              </a:r>
              <a:r>
                <a:rPr kumimoji="0" lang="nl-NL"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‘Backspace toets’</a:t>
              </a: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Selecteer het afbeeldingskader, ga naar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en klik op de knop </a:t>
              </a:r>
              <a:r>
                <a:rPr kumimoji="0" lang="nl-NL"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'Afbeeldingen’</a:t>
              </a:r>
              <a:endPar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32" name="Ovaal 31">
              <a:extLst>
                <a:ext uri="{FF2B5EF4-FFF2-40B4-BE49-F238E27FC236}">
                  <a16:creationId xmlns:a16="http://schemas.microsoft.com/office/drawing/2014/main" id="{7DD4B429-BBE7-542F-E895-D43F0C1FA5C8}"/>
                </a:ext>
              </a:extLst>
            </p:cNvPr>
            <p:cNvSpPr/>
            <p:nvPr userDrawn="1"/>
          </p:nvSpPr>
          <p:spPr>
            <a:xfrm>
              <a:off x="-3603587" y="2638808"/>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3</a:t>
              </a:r>
            </a:p>
          </p:txBody>
        </p:sp>
        <p:sp>
          <p:nvSpPr>
            <p:cNvPr id="33" name="Rechthoek 32">
              <a:extLst>
                <a:ext uri="{FF2B5EF4-FFF2-40B4-BE49-F238E27FC236}">
                  <a16:creationId xmlns:a16="http://schemas.microsoft.com/office/drawing/2014/main" id="{C149F74E-C5A9-8F24-CE39-E9E9D00A6021}"/>
                </a:ext>
              </a:extLst>
            </p:cNvPr>
            <p:cNvSpPr/>
            <p:nvPr userDrawn="1"/>
          </p:nvSpPr>
          <p:spPr>
            <a:xfrm>
              <a:off x="-3319415" y="2638809"/>
              <a:ext cx="2944682" cy="327689"/>
            </a:xfrm>
            <a:prstGeom prst="rect">
              <a:avLst/>
            </a:prstGeom>
            <a:noFill/>
            <a:ln w="25400" cap="flat" cmpd="sng" algn="ctr">
              <a:noFill/>
              <a:prstDash val="solid"/>
            </a:ln>
            <a:effectLst/>
          </p:spPr>
          <p:txBody>
            <a:bodyPr lIns="0" tIns="0" rIns="0" bIns="0" rtlCol="0" anchor="t">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Klik met de rechter muisknop op de afbeelding en kies </a:t>
              </a:r>
              <a:r>
                <a:rPr kumimoji="0" lang="nl-NL"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‘Naar achtergrond’</a:t>
              </a: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p>
          </p:txBody>
        </p:sp>
        <p:sp>
          <p:nvSpPr>
            <p:cNvPr id="34" name="Ovaal 33">
              <a:extLst>
                <a:ext uri="{FF2B5EF4-FFF2-40B4-BE49-F238E27FC236}">
                  <a16:creationId xmlns:a16="http://schemas.microsoft.com/office/drawing/2014/main" id="{97A4F9D6-CCB0-8D86-4BF9-CB35D1D2F3EF}"/>
                </a:ext>
              </a:extLst>
            </p:cNvPr>
            <p:cNvSpPr/>
            <p:nvPr userDrawn="1"/>
          </p:nvSpPr>
          <p:spPr>
            <a:xfrm>
              <a:off x="-3603587" y="3817066"/>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4</a:t>
              </a:r>
            </a:p>
          </p:txBody>
        </p:sp>
        <p:sp>
          <p:nvSpPr>
            <p:cNvPr id="35" name="Rechthoek 34">
              <a:extLst>
                <a:ext uri="{FF2B5EF4-FFF2-40B4-BE49-F238E27FC236}">
                  <a16:creationId xmlns:a16="http://schemas.microsoft.com/office/drawing/2014/main" id="{4352170C-C699-7306-4FD4-4951D67E05CD}"/>
                </a:ext>
              </a:extLst>
            </p:cNvPr>
            <p:cNvSpPr/>
            <p:nvPr userDrawn="1"/>
          </p:nvSpPr>
          <p:spPr>
            <a:xfrm>
              <a:off x="-3319415" y="3817067"/>
              <a:ext cx="2944682" cy="979796"/>
            </a:xfrm>
            <a:prstGeom prst="rect">
              <a:avLst/>
            </a:prstGeom>
            <a:noFill/>
            <a:ln w="25400" cap="flat" cmpd="sng" algn="ctr">
              <a:noFill/>
              <a:prstDash val="solid"/>
            </a:ln>
            <a:effectLst/>
          </p:spPr>
          <p:txBody>
            <a:bodyPr lIns="0" tIns="0" rIns="0" bIns="0" rtlCol="0" anchor="t">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Om de afbeelding te schalen of bij te snijden, ga naar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‘Hulpmiddelen voor afbeeldingen - Opmaak’</a:t>
              </a: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en klik op de knop </a:t>
              </a:r>
              <a:r>
                <a:rPr kumimoji="0" lang="nl-NL"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‘Bijsnijden’</a:t>
              </a: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Schaal met de bolletjes de afbeelding en met de hoekjes het afbeeldingskader.</a:t>
              </a:r>
            </a:p>
          </p:txBody>
        </p:sp>
        <p:grpSp>
          <p:nvGrpSpPr>
            <p:cNvPr id="36" name="Groep 35">
              <a:extLst>
                <a:ext uri="{FF2B5EF4-FFF2-40B4-BE49-F238E27FC236}">
                  <a16:creationId xmlns:a16="http://schemas.microsoft.com/office/drawing/2014/main" id="{70863AD4-67B4-71F3-9CF4-FECDE64947A8}"/>
                </a:ext>
              </a:extLst>
            </p:cNvPr>
            <p:cNvGrpSpPr/>
            <p:nvPr userDrawn="1"/>
          </p:nvGrpSpPr>
          <p:grpSpPr>
            <a:xfrm>
              <a:off x="-3314821" y="3054865"/>
              <a:ext cx="1558053" cy="563933"/>
              <a:chOff x="-3314821" y="2981448"/>
              <a:chExt cx="1558053" cy="563933"/>
            </a:xfrm>
          </p:grpSpPr>
          <p:sp>
            <p:nvSpPr>
              <p:cNvPr id="74" name="Rechthoek 73">
                <a:extLst>
                  <a:ext uri="{FF2B5EF4-FFF2-40B4-BE49-F238E27FC236}">
                    <a16:creationId xmlns:a16="http://schemas.microsoft.com/office/drawing/2014/main" id="{A581FD52-357A-B815-9C4B-5334B85E81F6}"/>
                  </a:ext>
                </a:extLst>
              </p:cNvPr>
              <p:cNvSpPr/>
              <p:nvPr userDrawn="1"/>
            </p:nvSpPr>
            <p:spPr>
              <a:xfrm>
                <a:off x="-3314821" y="2981448"/>
                <a:ext cx="1558053"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endParaRPr kumimoji="0" lang="nl-NL" sz="8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75" name="Rechthoek 74">
                <a:extLst>
                  <a:ext uri="{FF2B5EF4-FFF2-40B4-BE49-F238E27FC236}">
                    <a16:creationId xmlns:a16="http://schemas.microsoft.com/office/drawing/2014/main" id="{A47A5474-7866-BEFE-F7DC-3C2B4628E3A2}"/>
                  </a:ext>
                </a:extLst>
              </p:cNvPr>
              <p:cNvSpPr/>
              <p:nvPr userDrawn="1"/>
            </p:nvSpPr>
            <p:spPr>
              <a:xfrm>
                <a:off x="-3304719" y="3235173"/>
                <a:ext cx="1540313"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76" name="Tekstvak 75">
                <a:extLst>
                  <a:ext uri="{FF2B5EF4-FFF2-40B4-BE49-F238E27FC236}">
                    <a16:creationId xmlns:a16="http://schemas.microsoft.com/office/drawing/2014/main" id="{69E47AC7-B096-85B7-6FBD-3CD10C29D172}"/>
                  </a:ext>
                </a:extLst>
              </p:cNvPr>
              <p:cNvSpPr txBox="1"/>
              <p:nvPr userDrawn="1"/>
            </p:nvSpPr>
            <p:spPr>
              <a:xfrm>
                <a:off x="-3069820" y="3038892"/>
                <a:ext cx="1089248" cy="137495"/>
              </a:xfrm>
              <a:prstGeom prst="rect">
                <a:avLst/>
              </a:prstGeom>
              <a:noFill/>
            </p:spPr>
            <p:txBody>
              <a:bodyPr wrap="square" rtlCol="0" anchor="ctr">
                <a:noAutofit/>
              </a:bodyPr>
              <a:lstStyle/>
              <a:p>
                <a:pPr marL="0" marR="0" lvl="0" indent="0" algn="l" defTabSz="1217512" rtl="0" eaLnBrk="1" fontAlgn="auto" latinLnBrk="0" hangingPunct="1">
                  <a:lnSpc>
                    <a:spcPct val="90000"/>
                  </a:lnSpc>
                  <a:spcBef>
                    <a:spcPts val="600"/>
                  </a:spcBef>
                  <a:spcAft>
                    <a:spcPts val="600"/>
                  </a:spcAft>
                  <a:buClrTx/>
                  <a:buSzTx/>
                  <a:buFontTx/>
                  <a:buNone/>
                  <a:tabLst/>
                  <a:defRPr/>
                </a:pPr>
                <a:r>
                  <a:rPr kumimoji="0" lang="nl-NL" sz="9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Naar voorgrond</a:t>
                </a:r>
              </a:p>
            </p:txBody>
          </p:sp>
          <p:sp>
            <p:nvSpPr>
              <p:cNvPr id="77" name="Tekstvak 76">
                <a:extLst>
                  <a:ext uri="{FF2B5EF4-FFF2-40B4-BE49-F238E27FC236}">
                    <a16:creationId xmlns:a16="http://schemas.microsoft.com/office/drawing/2014/main" id="{92C375A8-04C9-CF55-A50F-2EBAE7321043}"/>
                  </a:ext>
                </a:extLst>
              </p:cNvPr>
              <p:cNvSpPr txBox="1"/>
              <p:nvPr userDrawn="1"/>
            </p:nvSpPr>
            <p:spPr>
              <a:xfrm>
                <a:off x="-3069820" y="3295269"/>
                <a:ext cx="1098515" cy="126416"/>
              </a:xfrm>
              <a:prstGeom prst="rect">
                <a:avLst/>
              </a:prstGeom>
              <a:noFill/>
            </p:spPr>
            <p:txBody>
              <a:bodyPr wrap="square" rtlCol="0" anchor="ctr">
                <a:noAutofit/>
              </a:bodyPr>
              <a:lstStyle/>
              <a:p>
                <a:pPr marL="0" marR="0" lvl="0" indent="0" algn="l" defTabSz="1217512" rtl="0" eaLnBrk="1" fontAlgn="auto" latinLnBrk="0" hangingPunct="1">
                  <a:lnSpc>
                    <a:spcPct val="90000"/>
                  </a:lnSpc>
                  <a:spcBef>
                    <a:spcPts val="600"/>
                  </a:spcBef>
                  <a:spcAft>
                    <a:spcPts val="600"/>
                  </a:spcAft>
                  <a:buClrTx/>
                  <a:buSzTx/>
                  <a:buFontTx/>
                  <a:buNone/>
                  <a:tabLst/>
                  <a:defRPr/>
                </a:pPr>
                <a:r>
                  <a:rPr kumimoji="0" lang="nl-NL" sz="9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Naar achtergrond</a:t>
                </a:r>
              </a:p>
            </p:txBody>
          </p:sp>
          <p:sp>
            <p:nvSpPr>
              <p:cNvPr id="78" name="Vrije vorm: vorm 77">
                <a:extLst>
                  <a:ext uri="{FF2B5EF4-FFF2-40B4-BE49-F238E27FC236}">
                    <a16:creationId xmlns:a16="http://schemas.microsoft.com/office/drawing/2014/main" id="{732F9EB6-E73E-890C-9EF7-A393D511622B}"/>
                  </a:ext>
                </a:extLst>
              </p:cNvPr>
              <p:cNvSpPr/>
              <p:nvPr userDrawn="1"/>
            </p:nvSpPr>
            <p:spPr>
              <a:xfrm>
                <a:off x="-2051274" y="3365381"/>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endParaRPr kumimoji="0" lang="nl-NL" sz="1600" b="0" i="0" u="none" strike="noStrike" kern="1200" cap="all"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79" name="Gelijkbenige driehoek 78">
                <a:extLst>
                  <a:ext uri="{FF2B5EF4-FFF2-40B4-BE49-F238E27FC236}">
                    <a16:creationId xmlns:a16="http://schemas.microsoft.com/office/drawing/2014/main" id="{5AB4B5FB-278D-8E9E-D52B-63F2AFBC58AC}"/>
                  </a:ext>
                </a:extLst>
              </p:cNvPr>
              <p:cNvSpPr/>
              <p:nvPr userDrawn="1"/>
            </p:nvSpPr>
            <p:spPr>
              <a:xfrm rot="5400000">
                <a:off x="-1900674" y="3332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nvGrpSpPr>
              <p:cNvPr id="80" name="Groep 79">
                <a:extLst>
                  <a:ext uri="{FF2B5EF4-FFF2-40B4-BE49-F238E27FC236}">
                    <a16:creationId xmlns:a16="http://schemas.microsoft.com/office/drawing/2014/main" id="{4BCE9D6A-0948-39B4-E1CE-BDD9B5D1AC78}"/>
                  </a:ext>
                </a:extLst>
              </p:cNvPr>
              <p:cNvGrpSpPr/>
              <p:nvPr userDrawn="1"/>
            </p:nvGrpSpPr>
            <p:grpSpPr>
              <a:xfrm>
                <a:off x="-3257052" y="3032066"/>
                <a:ext cx="182309" cy="163794"/>
                <a:chOff x="12832541" y="3162395"/>
                <a:chExt cx="219532" cy="197236"/>
              </a:xfrm>
            </p:grpSpPr>
            <p:sp>
              <p:nvSpPr>
                <p:cNvPr id="85" name="Rechthoek 84">
                  <a:extLst>
                    <a:ext uri="{FF2B5EF4-FFF2-40B4-BE49-F238E27FC236}">
                      <a16:creationId xmlns:a16="http://schemas.microsoft.com/office/drawing/2014/main" id="{AAFEE0F6-B356-2159-B74C-6F6C82EF33B4}"/>
                    </a:ext>
                  </a:extLst>
                </p:cNvPr>
                <p:cNvSpPr/>
                <p:nvPr userDrawn="1"/>
              </p:nvSpPr>
              <p:spPr>
                <a:xfrm>
                  <a:off x="12832541" y="3162395"/>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4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86" name="Rechthoek 85">
                  <a:extLst>
                    <a:ext uri="{FF2B5EF4-FFF2-40B4-BE49-F238E27FC236}">
                      <a16:creationId xmlns:a16="http://schemas.microsoft.com/office/drawing/2014/main" id="{6FD0E3BC-57DD-F370-949B-A03330A459E9}"/>
                    </a:ext>
                  </a:extLst>
                </p:cNvPr>
                <p:cNvSpPr/>
                <p:nvPr userDrawn="1"/>
              </p:nvSpPr>
              <p:spPr>
                <a:xfrm>
                  <a:off x="12970586" y="3278144"/>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4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87" name="Rechthoek 86">
                  <a:extLst>
                    <a:ext uri="{FF2B5EF4-FFF2-40B4-BE49-F238E27FC236}">
                      <a16:creationId xmlns:a16="http://schemas.microsoft.com/office/drawing/2014/main" id="{3EDC6C45-3A7A-42FF-7E2F-4805DFDCA94B}"/>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4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nvGrpSpPr>
              <p:cNvPr id="81" name="Groep 80">
                <a:extLst>
                  <a:ext uri="{FF2B5EF4-FFF2-40B4-BE49-F238E27FC236}">
                    <a16:creationId xmlns:a16="http://schemas.microsoft.com/office/drawing/2014/main" id="{78804F4D-8DFE-D869-BDB9-F04B2547F876}"/>
                  </a:ext>
                </a:extLst>
              </p:cNvPr>
              <p:cNvGrpSpPr/>
              <p:nvPr userDrawn="1"/>
            </p:nvGrpSpPr>
            <p:grpSpPr>
              <a:xfrm>
                <a:off x="-3257053" y="3276580"/>
                <a:ext cx="182309" cy="163794"/>
                <a:chOff x="12832541" y="3162395"/>
                <a:chExt cx="219532" cy="197236"/>
              </a:xfrm>
            </p:grpSpPr>
            <p:sp>
              <p:nvSpPr>
                <p:cNvPr id="82" name="Rechthoek 81">
                  <a:extLst>
                    <a:ext uri="{FF2B5EF4-FFF2-40B4-BE49-F238E27FC236}">
                      <a16:creationId xmlns:a16="http://schemas.microsoft.com/office/drawing/2014/main" id="{D0F8EEAB-AE64-00CA-3993-3F87985FAF02}"/>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4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83" name="Rechthoek 82">
                  <a:extLst>
                    <a:ext uri="{FF2B5EF4-FFF2-40B4-BE49-F238E27FC236}">
                      <a16:creationId xmlns:a16="http://schemas.microsoft.com/office/drawing/2014/main" id="{464C3266-2148-8EDC-38C2-03A4C1B275E1}"/>
                    </a:ext>
                  </a:extLst>
                </p:cNvPr>
                <p:cNvSpPr/>
                <p:nvPr userDrawn="1"/>
              </p:nvSpPr>
              <p:spPr>
                <a:xfrm>
                  <a:off x="12832541" y="3162395"/>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4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84" name="Rechthoek 83">
                  <a:extLst>
                    <a:ext uri="{FF2B5EF4-FFF2-40B4-BE49-F238E27FC236}">
                      <a16:creationId xmlns:a16="http://schemas.microsoft.com/office/drawing/2014/main" id="{128B2179-ACBD-0917-7C5B-2CB15D3802DD}"/>
                    </a:ext>
                  </a:extLst>
                </p:cNvPr>
                <p:cNvSpPr/>
                <p:nvPr userDrawn="1"/>
              </p:nvSpPr>
              <p:spPr>
                <a:xfrm>
                  <a:off x="12970586" y="3278144"/>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4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grpSp>
          <p:nvGrpSpPr>
            <p:cNvPr id="37" name="Groep 36">
              <a:extLst>
                <a:ext uri="{FF2B5EF4-FFF2-40B4-BE49-F238E27FC236}">
                  <a16:creationId xmlns:a16="http://schemas.microsoft.com/office/drawing/2014/main" id="{A35FD51D-9A8E-034E-0800-DCB1CE9915F8}"/>
                </a:ext>
              </a:extLst>
            </p:cNvPr>
            <p:cNvGrpSpPr/>
            <p:nvPr userDrawn="1"/>
          </p:nvGrpSpPr>
          <p:grpSpPr>
            <a:xfrm>
              <a:off x="-3367447" y="1226982"/>
              <a:ext cx="791775" cy="406485"/>
              <a:chOff x="-3565087" y="1409294"/>
              <a:chExt cx="627469" cy="322133"/>
            </a:xfrm>
          </p:grpSpPr>
          <p:grpSp>
            <p:nvGrpSpPr>
              <p:cNvPr id="68" name="Groep 67">
                <a:extLst>
                  <a:ext uri="{FF2B5EF4-FFF2-40B4-BE49-F238E27FC236}">
                    <a16:creationId xmlns:a16="http://schemas.microsoft.com/office/drawing/2014/main" id="{5411B9C9-D4CF-A1A9-6867-35207C3EAD34}"/>
                  </a:ext>
                </a:extLst>
              </p:cNvPr>
              <p:cNvGrpSpPr/>
              <p:nvPr userDrawn="1"/>
            </p:nvGrpSpPr>
            <p:grpSpPr>
              <a:xfrm>
                <a:off x="-3364916" y="1409294"/>
                <a:ext cx="225195" cy="195499"/>
                <a:chOff x="10307162" y="1361199"/>
                <a:chExt cx="2200275" cy="1914525"/>
              </a:xfrm>
            </p:grpSpPr>
            <p:sp>
              <p:nvSpPr>
                <p:cNvPr id="70" name="Vrije vorm: vorm 69">
                  <a:extLst>
                    <a:ext uri="{FF2B5EF4-FFF2-40B4-BE49-F238E27FC236}">
                      <a16:creationId xmlns:a16="http://schemas.microsoft.com/office/drawing/2014/main" id="{546696A0-2878-DC86-0B55-FB4CBF6145CE}"/>
                    </a:ext>
                  </a:extLst>
                </p:cNvPr>
                <p:cNvSpPr/>
                <p:nvPr/>
              </p:nvSpPr>
              <p:spPr>
                <a:xfrm>
                  <a:off x="10683400" y="1831734"/>
                  <a:ext cx="371475" cy="371475"/>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7200" b="0" i="0" u="none" strike="noStrike" kern="1200" cap="none" spc="0" normalizeH="0" baseline="0" noProof="0">
                    <a:ln>
                      <a:noFill/>
                    </a:ln>
                    <a:solidFill>
                      <a:srgbClr val="211F26"/>
                    </a:solidFill>
                    <a:effectLst/>
                    <a:uLnTx/>
                    <a:uFillTx/>
                    <a:latin typeface="Segoe UI" panose="020B0502040204020203" pitchFamily="34" charset="0"/>
                    <a:ea typeface="+mn-ea"/>
                    <a:cs typeface="+mn-cs"/>
                  </a:endParaRPr>
                </a:p>
              </p:txBody>
            </p:sp>
            <p:grpSp>
              <p:nvGrpSpPr>
                <p:cNvPr id="71" name="Groep 70">
                  <a:extLst>
                    <a:ext uri="{FF2B5EF4-FFF2-40B4-BE49-F238E27FC236}">
                      <a16:creationId xmlns:a16="http://schemas.microsoft.com/office/drawing/2014/main" id="{44E24C9B-5F7F-24F2-873C-10DBB2737320}"/>
                    </a:ext>
                  </a:extLst>
                </p:cNvPr>
                <p:cNvGrpSpPr/>
                <p:nvPr/>
              </p:nvGrpSpPr>
              <p:grpSpPr>
                <a:xfrm>
                  <a:off x="10307162" y="1361199"/>
                  <a:ext cx="2200275" cy="1914525"/>
                  <a:chOff x="10307162" y="1361199"/>
                  <a:chExt cx="2200275" cy="1914525"/>
                </a:xfrm>
                <a:gradFill>
                  <a:gsLst>
                    <a:gs pos="0">
                      <a:srgbClr val="9D9FA1"/>
                    </a:gs>
                    <a:gs pos="70000">
                      <a:srgbClr val="211F26"/>
                    </a:gs>
                  </a:gsLst>
                  <a:lin ang="2700000" scaled="0"/>
                </a:gradFill>
              </p:grpSpPr>
              <p:sp>
                <p:nvSpPr>
                  <p:cNvPr id="72" name="Vrije vorm: vorm 71">
                    <a:extLst>
                      <a:ext uri="{FF2B5EF4-FFF2-40B4-BE49-F238E27FC236}">
                        <a16:creationId xmlns:a16="http://schemas.microsoft.com/office/drawing/2014/main" id="{81F8D3FD-30D1-AEF5-0D25-5D210B41F059}"/>
                      </a:ext>
                    </a:extLst>
                  </p:cNvPr>
                  <p:cNvSpPr/>
                  <p:nvPr/>
                </p:nvSpPr>
                <p:spPr>
                  <a:xfrm>
                    <a:off x="10307162"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7200" b="0" i="0" u="none" strike="noStrike" kern="1200" cap="none" spc="0" normalizeH="0" baseline="0" noProof="0">
                      <a:ln>
                        <a:noFill/>
                      </a:ln>
                      <a:solidFill>
                        <a:srgbClr val="211F26"/>
                      </a:solidFill>
                      <a:effectLst/>
                      <a:uLnTx/>
                      <a:uFillTx/>
                      <a:latin typeface="Segoe UI" panose="020B0502040204020203" pitchFamily="34" charset="0"/>
                      <a:ea typeface="+mn-ea"/>
                      <a:cs typeface="+mn-cs"/>
                    </a:endParaRPr>
                  </a:p>
                </p:txBody>
              </p:sp>
              <p:sp>
                <p:nvSpPr>
                  <p:cNvPr id="73" name="Vrije vorm: vorm 72">
                    <a:extLst>
                      <a:ext uri="{FF2B5EF4-FFF2-40B4-BE49-F238E27FC236}">
                        <a16:creationId xmlns:a16="http://schemas.microsoft.com/office/drawing/2014/main" id="{5B5F76BA-68E3-3C49-2B56-BDB09CC543CB}"/>
                      </a:ext>
                    </a:extLst>
                  </p:cNvPr>
                  <p:cNvSpPr/>
                  <p:nvPr/>
                </p:nvSpPr>
                <p:spPr>
                  <a:xfrm>
                    <a:off x="10682447" y="1953654"/>
                    <a:ext cx="1438275" cy="885825"/>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7200" b="0" i="0" u="none" strike="noStrike" kern="1200" cap="none" spc="0" normalizeH="0" baseline="0" noProof="0">
                      <a:ln>
                        <a:noFill/>
                      </a:ln>
                      <a:solidFill>
                        <a:srgbClr val="211F26"/>
                      </a:solidFill>
                      <a:effectLst/>
                      <a:uLnTx/>
                      <a:uFillTx/>
                      <a:latin typeface="Segoe UI" panose="020B0502040204020203" pitchFamily="34" charset="0"/>
                      <a:ea typeface="+mn-ea"/>
                      <a:cs typeface="+mn-cs"/>
                    </a:endParaRPr>
                  </a:p>
                </p:txBody>
              </p:sp>
            </p:grpSp>
          </p:grpSp>
          <p:sp>
            <p:nvSpPr>
              <p:cNvPr id="69" name="Tekstvak 68">
                <a:extLst>
                  <a:ext uri="{FF2B5EF4-FFF2-40B4-BE49-F238E27FC236}">
                    <a16:creationId xmlns:a16="http://schemas.microsoft.com/office/drawing/2014/main" id="{E3191B42-62BC-3062-060D-D0756867C917}"/>
                  </a:ext>
                </a:extLst>
              </p:cNvPr>
              <p:cNvSpPr txBox="1"/>
              <p:nvPr userDrawn="1"/>
            </p:nvSpPr>
            <p:spPr>
              <a:xfrm>
                <a:off x="-3565087" y="1617700"/>
                <a:ext cx="627469"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Afbeeldingen</a:t>
                </a:r>
              </a:p>
            </p:txBody>
          </p:sp>
        </p:grpSp>
        <p:sp>
          <p:nvSpPr>
            <p:cNvPr id="38" name="Ovaal 37">
              <a:extLst>
                <a:ext uri="{FF2B5EF4-FFF2-40B4-BE49-F238E27FC236}">
                  <a16:creationId xmlns:a16="http://schemas.microsoft.com/office/drawing/2014/main" id="{E250E48F-E0F2-9F79-865F-2700A7F2C94E}"/>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2</a:t>
              </a:r>
            </a:p>
          </p:txBody>
        </p:sp>
        <p:sp>
          <p:nvSpPr>
            <p:cNvPr id="39" name="Rechthoek 38">
              <a:extLst>
                <a:ext uri="{FF2B5EF4-FFF2-40B4-BE49-F238E27FC236}">
                  <a16:creationId xmlns:a16="http://schemas.microsoft.com/office/drawing/2014/main" id="{EEB6004A-04B5-B171-E3BB-84E1388C2828}"/>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Kies de gewenste categorie en afbeelding</a:t>
              </a:r>
              <a:b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en klik op </a:t>
              </a:r>
              <a:r>
                <a:rPr kumimoji="0" lang="nl-NL"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‘Invoegen’</a:t>
              </a: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p>
          </p:txBody>
        </p:sp>
        <p:sp>
          <p:nvSpPr>
            <p:cNvPr id="40" name="Rechthoek 39">
              <a:extLst>
                <a:ext uri="{FF2B5EF4-FFF2-40B4-BE49-F238E27FC236}">
                  <a16:creationId xmlns:a16="http://schemas.microsoft.com/office/drawing/2014/main" id="{F026C252-544B-5AE4-6BB3-DCE67BB7BAE7}"/>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Invoegen</a:t>
              </a:r>
            </a:p>
          </p:txBody>
        </p:sp>
        <p:grpSp>
          <p:nvGrpSpPr>
            <p:cNvPr id="41" name="Groep 40">
              <a:extLst>
                <a:ext uri="{FF2B5EF4-FFF2-40B4-BE49-F238E27FC236}">
                  <a16:creationId xmlns:a16="http://schemas.microsoft.com/office/drawing/2014/main" id="{0247D08B-BDB6-28A5-C75D-8E036B2DCE7B}"/>
                </a:ext>
              </a:extLst>
            </p:cNvPr>
            <p:cNvGrpSpPr/>
            <p:nvPr userDrawn="1"/>
          </p:nvGrpSpPr>
          <p:grpSpPr>
            <a:xfrm>
              <a:off x="-3354295" y="4908999"/>
              <a:ext cx="514284" cy="506545"/>
              <a:chOff x="12617641" y="3403239"/>
              <a:chExt cx="752963" cy="741634"/>
            </a:xfrm>
          </p:grpSpPr>
          <p:grpSp>
            <p:nvGrpSpPr>
              <p:cNvPr id="52" name="Groep 51">
                <a:extLst>
                  <a:ext uri="{FF2B5EF4-FFF2-40B4-BE49-F238E27FC236}">
                    <a16:creationId xmlns:a16="http://schemas.microsoft.com/office/drawing/2014/main" id="{7C2E7EC6-2B4B-A28D-9DE1-CFA879D7E36C}"/>
                  </a:ext>
                </a:extLst>
              </p:cNvPr>
              <p:cNvGrpSpPr/>
              <p:nvPr userDrawn="1"/>
            </p:nvGrpSpPr>
            <p:grpSpPr>
              <a:xfrm>
                <a:off x="12771530" y="3403239"/>
                <a:ext cx="467176" cy="448491"/>
                <a:chOff x="12782157" y="3403239"/>
                <a:chExt cx="467176" cy="448491"/>
              </a:xfrm>
            </p:grpSpPr>
            <p:grpSp>
              <p:nvGrpSpPr>
                <p:cNvPr id="55" name="Groep 54">
                  <a:extLst>
                    <a:ext uri="{FF2B5EF4-FFF2-40B4-BE49-F238E27FC236}">
                      <a16:creationId xmlns:a16="http://schemas.microsoft.com/office/drawing/2014/main" id="{5E85650C-C6AF-FA4B-800D-7F3A7460332C}"/>
                    </a:ext>
                  </a:extLst>
                </p:cNvPr>
                <p:cNvGrpSpPr/>
                <p:nvPr userDrawn="1"/>
              </p:nvGrpSpPr>
              <p:grpSpPr>
                <a:xfrm>
                  <a:off x="12782157" y="3403239"/>
                  <a:ext cx="412976" cy="396132"/>
                  <a:chOff x="13554906" y="3320109"/>
                  <a:chExt cx="443917" cy="425811"/>
                </a:xfrm>
              </p:grpSpPr>
              <p:grpSp>
                <p:nvGrpSpPr>
                  <p:cNvPr id="62" name="Groep 61">
                    <a:extLst>
                      <a:ext uri="{FF2B5EF4-FFF2-40B4-BE49-F238E27FC236}">
                        <a16:creationId xmlns:a16="http://schemas.microsoft.com/office/drawing/2014/main" id="{74075A67-8D70-4BDB-496A-851FEB24C0D8}"/>
                      </a:ext>
                    </a:extLst>
                  </p:cNvPr>
                  <p:cNvGrpSpPr/>
                  <p:nvPr userDrawn="1"/>
                </p:nvGrpSpPr>
                <p:grpSpPr>
                  <a:xfrm>
                    <a:off x="13554906" y="3320109"/>
                    <a:ext cx="443917" cy="425811"/>
                    <a:chOff x="12909684" y="1276143"/>
                    <a:chExt cx="443917" cy="425811"/>
                  </a:xfrm>
                </p:grpSpPr>
                <p:sp>
                  <p:nvSpPr>
                    <p:cNvPr id="65" name="Rechthoek 64">
                      <a:extLst>
                        <a:ext uri="{FF2B5EF4-FFF2-40B4-BE49-F238E27FC236}">
                          <a16:creationId xmlns:a16="http://schemas.microsoft.com/office/drawing/2014/main" id="{B9A9565A-13EA-BD81-DE5E-3CBF7B0F29A2}"/>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endParaRPr kumimoji="0" lang="nl-NL" sz="8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66" name="Rechthoek 65">
                      <a:extLst>
                        <a:ext uri="{FF2B5EF4-FFF2-40B4-BE49-F238E27FC236}">
                          <a16:creationId xmlns:a16="http://schemas.microsoft.com/office/drawing/2014/main" id="{CA4F67C2-C1A2-6893-17AC-4BC225884086}"/>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endParaRPr kumimoji="0" lang="nl-NL" sz="8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67" name="Ovaal 66">
                      <a:extLst>
                        <a:ext uri="{FF2B5EF4-FFF2-40B4-BE49-F238E27FC236}">
                          <a16:creationId xmlns:a16="http://schemas.microsoft.com/office/drawing/2014/main" id="{B525CBAB-CEDE-7DBA-CB28-11FBE6D1C952}"/>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pic>
                <p:nvPicPr>
                  <p:cNvPr id="63" name="Afbeelding 62">
                    <a:extLst>
                      <a:ext uri="{FF2B5EF4-FFF2-40B4-BE49-F238E27FC236}">
                        <a16:creationId xmlns:a16="http://schemas.microsoft.com/office/drawing/2014/main" id="{00424743-2357-362C-8A76-5877C7BDFB75}"/>
                      </a:ext>
                    </a:extLst>
                  </p:cNvPr>
                  <p:cNvPicPr>
                    <a:picLocks noChangeAspect="1"/>
                  </p:cNvPicPr>
                  <p:nvPr userDrawn="1"/>
                </p:nvPicPr>
                <p:blipFill>
                  <a:blip r:embed="rId6" cstate="print">
                    <a:duotone>
                      <a:prstClr val="black"/>
                      <a:srgbClr val="4D82B8">
                        <a:tint val="45000"/>
                        <a:satMod val="400000"/>
                      </a:srgbClr>
                    </a:duotone>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a:ext>
                    </a:extLst>
                  </a:blip>
                  <a:stretch>
                    <a:fillRect/>
                  </a:stretch>
                </p:blipFill>
                <p:spPr>
                  <a:xfrm>
                    <a:off x="13567296" y="3424991"/>
                    <a:ext cx="173367" cy="140220"/>
                  </a:xfrm>
                  <a:prstGeom prst="rect">
                    <a:avLst/>
                  </a:prstGeom>
                </p:spPr>
              </p:pic>
              <p:pic>
                <p:nvPicPr>
                  <p:cNvPr id="64" name="Afbeelding 63">
                    <a:extLst>
                      <a:ext uri="{FF2B5EF4-FFF2-40B4-BE49-F238E27FC236}">
                        <a16:creationId xmlns:a16="http://schemas.microsoft.com/office/drawing/2014/main" id="{1357B914-A56E-95A2-CDC1-53D4759AB97C}"/>
                      </a:ext>
                    </a:extLst>
                  </p:cNvPr>
                  <p:cNvPicPr>
                    <a:picLocks noChangeAspect="1"/>
                  </p:cNvPicPr>
                  <p:nvPr userDrawn="1"/>
                </p:nvPicPr>
                <p:blipFill>
                  <a:blip r:embed="rId8" cstate="print">
                    <a:duotone>
                      <a:prstClr val="black"/>
                      <a:srgbClr val="4D82B8">
                        <a:tint val="45000"/>
                        <a:satMod val="400000"/>
                      </a:srgbClr>
                    </a:duotone>
                    <a:extLst>
                      <a:ext uri="{BEBA8EAE-BF5A-486C-A8C5-ECC9F3942E4B}">
                        <a14:imgProps xmlns:a14="http://schemas.microsoft.com/office/drawing/2010/main">
                          <a14:imgLayer r:embed="rId9">
                            <a14:imgEffect>
                              <a14:brightnessContrast contrast="-40000"/>
                            </a14:imgEffect>
                          </a14:imgLayer>
                        </a14:imgProps>
                      </a:ext>
                      <a:ext uri="{28A0092B-C50C-407E-A947-70E740481C1C}">
                        <a14:useLocalDpi xmlns:a14="http://schemas.microsoft.com/office/drawing/2010/main"/>
                      </a:ext>
                    </a:extLst>
                  </a:blip>
                  <a:stretch>
                    <a:fillRect/>
                  </a:stretch>
                </p:blipFill>
                <p:spPr>
                  <a:xfrm flipH="1">
                    <a:off x="13635599" y="3449265"/>
                    <a:ext cx="173367" cy="111424"/>
                  </a:xfrm>
                  <a:prstGeom prst="rect">
                    <a:avLst/>
                  </a:prstGeom>
                </p:spPr>
              </p:pic>
            </p:grpSp>
            <p:grpSp>
              <p:nvGrpSpPr>
                <p:cNvPr id="56" name="Groep 55">
                  <a:extLst>
                    <a:ext uri="{FF2B5EF4-FFF2-40B4-BE49-F238E27FC236}">
                      <a16:creationId xmlns:a16="http://schemas.microsoft.com/office/drawing/2014/main" id="{89B48E81-194C-CD35-D0C8-26838D34C12A}"/>
                    </a:ext>
                  </a:extLst>
                </p:cNvPr>
                <p:cNvGrpSpPr/>
                <p:nvPr userDrawn="1"/>
              </p:nvGrpSpPr>
              <p:grpSpPr>
                <a:xfrm>
                  <a:off x="13103513" y="3705268"/>
                  <a:ext cx="145820" cy="146462"/>
                  <a:chOff x="13096169" y="3602278"/>
                  <a:chExt cx="145820" cy="146462"/>
                </a:xfrm>
              </p:grpSpPr>
              <p:sp>
                <p:nvSpPr>
                  <p:cNvPr id="60" name="Rechthoek 59">
                    <a:extLst>
                      <a:ext uri="{FF2B5EF4-FFF2-40B4-BE49-F238E27FC236}">
                        <a16:creationId xmlns:a16="http://schemas.microsoft.com/office/drawing/2014/main" id="{87507558-A0F0-4D06-3567-09D45AADFC93}"/>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61" name="Rechthoek 60">
                    <a:extLst>
                      <a:ext uri="{FF2B5EF4-FFF2-40B4-BE49-F238E27FC236}">
                        <a16:creationId xmlns:a16="http://schemas.microsoft.com/office/drawing/2014/main" id="{BAB84B65-ACD5-1B2F-C9BF-DA13F67D03DA}"/>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nvGrpSpPr>
                <p:cNvPr id="57" name="Groep 56">
                  <a:extLst>
                    <a:ext uri="{FF2B5EF4-FFF2-40B4-BE49-F238E27FC236}">
                      <a16:creationId xmlns:a16="http://schemas.microsoft.com/office/drawing/2014/main" id="{8C82CF0F-3236-C07B-AD62-C4A94CDB302B}"/>
                    </a:ext>
                  </a:extLst>
                </p:cNvPr>
                <p:cNvGrpSpPr/>
                <p:nvPr userDrawn="1"/>
              </p:nvGrpSpPr>
              <p:grpSpPr>
                <a:xfrm rot="10800000">
                  <a:off x="13061402" y="3665637"/>
                  <a:ext cx="145820" cy="146462"/>
                  <a:chOff x="13096169" y="3602278"/>
                  <a:chExt cx="145820" cy="146462"/>
                </a:xfrm>
              </p:grpSpPr>
              <p:sp>
                <p:nvSpPr>
                  <p:cNvPr id="58" name="Rechthoek 57">
                    <a:extLst>
                      <a:ext uri="{FF2B5EF4-FFF2-40B4-BE49-F238E27FC236}">
                        <a16:creationId xmlns:a16="http://schemas.microsoft.com/office/drawing/2014/main" id="{71E47BDE-D207-0F0F-6F8B-D419C002E60E}"/>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59" name="Rechthoek 58">
                    <a:extLst>
                      <a:ext uri="{FF2B5EF4-FFF2-40B4-BE49-F238E27FC236}">
                        <a16:creationId xmlns:a16="http://schemas.microsoft.com/office/drawing/2014/main" id="{6B686C04-FE35-E791-4652-EB1BFF293667}"/>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sp>
            <p:nvSpPr>
              <p:cNvPr id="53" name="Rechthoek 52">
                <a:extLst>
                  <a:ext uri="{FF2B5EF4-FFF2-40B4-BE49-F238E27FC236}">
                    <a16:creationId xmlns:a16="http://schemas.microsoft.com/office/drawing/2014/main" id="{F228A9FB-D83B-37E5-1CFA-2898FC39D584}"/>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9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Bijsnijden</a:t>
                </a:r>
              </a:p>
            </p:txBody>
          </p:sp>
          <p:sp>
            <p:nvSpPr>
              <p:cNvPr id="54" name="Gelijkbenige driehoek 53">
                <a:extLst>
                  <a:ext uri="{FF2B5EF4-FFF2-40B4-BE49-F238E27FC236}">
                    <a16:creationId xmlns:a16="http://schemas.microsoft.com/office/drawing/2014/main" id="{2BEDAD01-63B4-E272-F44C-350B755BE41F}"/>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1"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sp>
          <p:nvSpPr>
            <p:cNvPr id="42" name="Rechthoek 41">
              <a:extLst>
                <a:ext uri="{FF2B5EF4-FFF2-40B4-BE49-F238E27FC236}">
                  <a16:creationId xmlns:a16="http://schemas.microsoft.com/office/drawing/2014/main" id="{662D6766-E54F-4360-448A-4566EEE0FB68}"/>
                </a:ext>
              </a:extLst>
            </p:cNvPr>
            <p:cNvSpPr/>
            <p:nvPr userDrawn="1"/>
          </p:nvSpPr>
          <p:spPr>
            <a:xfrm>
              <a:off x="-3786165" y="5599357"/>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nl-NL" sz="1200" b="1" i="0" u="none" strike="noStrike" kern="1200" cap="all"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MEER WETEN?</a:t>
              </a:r>
              <a:br>
                <a:rPr kumimoji="0" lang="nl-NL" sz="1200" b="1" i="0" u="none" strike="noStrike" kern="1200" cap="all"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2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Ga naar de tab</a:t>
              </a:r>
              <a:r>
                <a:rPr kumimoji="0" lang="nl-NL" sz="1200" b="1" i="0" u="none" strike="noStrike" kern="1200" cap="all"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 'SLIDEBUILDER’ </a:t>
              </a:r>
              <a:r>
                <a:rPr kumimoji="0" lang="nl-NL" sz="12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en klik</a:t>
              </a:r>
              <a:br>
                <a:rPr kumimoji="0" lang="nl-NL" sz="12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2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op de knop </a:t>
              </a:r>
              <a:r>
                <a:rPr kumimoji="0" lang="nl-NL" sz="1200" b="1" i="0" u="none" strike="noStrike" kern="1200" cap="all"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nvGrpSpPr>
            <p:cNvPr id="43" name="ICOON_info">
              <a:extLst>
                <a:ext uri="{FF2B5EF4-FFF2-40B4-BE49-F238E27FC236}">
                  <a16:creationId xmlns:a16="http://schemas.microsoft.com/office/drawing/2014/main" id="{6BD75F00-C2CA-CBD3-9EC2-3C4853857435}"/>
                </a:ext>
              </a:extLst>
            </p:cNvPr>
            <p:cNvGrpSpPr/>
            <p:nvPr userDrawn="1"/>
          </p:nvGrpSpPr>
          <p:grpSpPr>
            <a:xfrm>
              <a:off x="-376736" y="5473131"/>
              <a:ext cx="283685" cy="283685"/>
              <a:chOff x="-510741" y="5913713"/>
              <a:chExt cx="267555" cy="267555"/>
            </a:xfrm>
          </p:grpSpPr>
          <p:sp>
            <p:nvSpPr>
              <p:cNvPr id="50" name="Ovaal 49">
                <a:extLst>
                  <a:ext uri="{FF2B5EF4-FFF2-40B4-BE49-F238E27FC236}">
                    <a16:creationId xmlns:a16="http://schemas.microsoft.com/office/drawing/2014/main" id="{A7FCA920-4F4F-FB63-B00A-9E9B26C0263B}"/>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endParaRPr kumimoji="0" lang="nl-NL" sz="1600" b="0" i="0" u="none" strike="noStrike" kern="1200" cap="all"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51" name="Graphic 163" descr="Informatie">
                <a:extLst>
                  <a:ext uri="{FF2B5EF4-FFF2-40B4-BE49-F238E27FC236}">
                    <a16:creationId xmlns:a16="http://schemas.microsoft.com/office/drawing/2014/main" id="{E81A5040-EA59-2975-E1E7-3440DED3A36D}"/>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2000" b="0" i="0" u="none" strike="noStrike" kern="120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grpSp>
        <p:grpSp>
          <p:nvGrpSpPr>
            <p:cNvPr id="44" name="Groep 43">
              <a:extLst>
                <a:ext uri="{FF2B5EF4-FFF2-40B4-BE49-F238E27FC236}">
                  <a16:creationId xmlns:a16="http://schemas.microsoft.com/office/drawing/2014/main" id="{FBCAB741-5F55-D4B5-EFD8-994622F7F181}"/>
                </a:ext>
              </a:extLst>
            </p:cNvPr>
            <p:cNvGrpSpPr/>
            <p:nvPr userDrawn="1"/>
          </p:nvGrpSpPr>
          <p:grpSpPr>
            <a:xfrm>
              <a:off x="-938434" y="5736734"/>
              <a:ext cx="627798" cy="576693"/>
              <a:chOff x="-938434" y="4570310"/>
              <a:chExt cx="627798" cy="576693"/>
            </a:xfrm>
          </p:grpSpPr>
          <p:grpSp>
            <p:nvGrpSpPr>
              <p:cNvPr id="45" name="Inspireren">
                <a:extLst>
                  <a:ext uri="{FF2B5EF4-FFF2-40B4-BE49-F238E27FC236}">
                    <a16:creationId xmlns:a16="http://schemas.microsoft.com/office/drawing/2014/main" id="{C381F1D1-A038-5311-812D-CF6197056DDE}"/>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47" name="Freeform 12">
                  <a:extLst>
                    <a:ext uri="{FF2B5EF4-FFF2-40B4-BE49-F238E27FC236}">
                      <a16:creationId xmlns:a16="http://schemas.microsoft.com/office/drawing/2014/main" id="{208022B4-0917-95BC-36FB-D92397AB65DF}"/>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a:ln>
                      <a:noFill/>
                    </a:ln>
                    <a:solidFill>
                      <a:srgbClr val="211F26"/>
                    </a:solidFill>
                    <a:effectLst/>
                    <a:uLnTx/>
                    <a:uFillTx/>
                    <a:latin typeface="Segoe UI" panose="020B0502040204020203" pitchFamily="34" charset="0"/>
                    <a:ea typeface="+mn-ea"/>
                    <a:cs typeface="+mn-cs"/>
                  </a:endParaRPr>
                </a:p>
              </p:txBody>
            </p:sp>
            <p:sp>
              <p:nvSpPr>
                <p:cNvPr id="48" name="Freeform 13">
                  <a:extLst>
                    <a:ext uri="{FF2B5EF4-FFF2-40B4-BE49-F238E27FC236}">
                      <a16:creationId xmlns:a16="http://schemas.microsoft.com/office/drawing/2014/main" id="{A239F975-44D9-C433-D71F-193C74093561}"/>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a:ln>
                      <a:noFill/>
                    </a:ln>
                    <a:solidFill>
                      <a:srgbClr val="211F26"/>
                    </a:solidFill>
                    <a:effectLst/>
                    <a:uLnTx/>
                    <a:uFillTx/>
                    <a:latin typeface="Segoe UI" panose="020B0502040204020203" pitchFamily="34" charset="0"/>
                    <a:ea typeface="+mn-ea"/>
                    <a:cs typeface="+mn-cs"/>
                  </a:endParaRPr>
                </a:p>
              </p:txBody>
            </p:sp>
            <p:sp>
              <p:nvSpPr>
                <p:cNvPr id="49" name="Freeform 14">
                  <a:extLst>
                    <a:ext uri="{FF2B5EF4-FFF2-40B4-BE49-F238E27FC236}">
                      <a16:creationId xmlns:a16="http://schemas.microsoft.com/office/drawing/2014/main" id="{DF23B232-BBB7-DF63-0013-6F05753DB158}"/>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95469" rtl="0"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a:ln>
                      <a:noFill/>
                    </a:ln>
                    <a:solidFill>
                      <a:srgbClr val="211F26"/>
                    </a:solidFill>
                    <a:effectLst/>
                    <a:uLnTx/>
                    <a:uFillTx/>
                    <a:latin typeface="Segoe UI" panose="020B0502040204020203" pitchFamily="34" charset="0"/>
                    <a:ea typeface="+mn-ea"/>
                    <a:cs typeface="+mn-cs"/>
                  </a:endParaRPr>
                </a:p>
              </p:txBody>
            </p:sp>
          </p:grpSp>
          <p:sp>
            <p:nvSpPr>
              <p:cNvPr id="46" name="Tekstvak 45">
                <a:extLst>
                  <a:ext uri="{FF2B5EF4-FFF2-40B4-BE49-F238E27FC236}">
                    <a16:creationId xmlns:a16="http://schemas.microsoft.com/office/drawing/2014/main" id="{BFDA1917-47F7-AFC7-7810-556C3DA7BABF}"/>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Tree>
    <p:extLst>
      <p:ext uri="{BB962C8B-B14F-4D97-AF65-F5344CB8AC3E}">
        <p14:creationId xmlns:p14="http://schemas.microsoft.com/office/powerpoint/2010/main" val="132268868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500"/>
                                        <p:tgtEl>
                                          <p:spTgt spid="4"/>
                                        </p:tgtEl>
                                      </p:cBhvr>
                                    </p:animEffect>
                                  </p:childTnLst>
                                </p:cTn>
                              </p:par>
                              <p:par>
                                <p:cTn id="8" presetID="6" presetClass="emph" presetSubtype="0" decel="100000" fill="hold" grpId="1" nodeType="withEffect">
                                  <p:stCondLst>
                                    <p:cond delay="0"/>
                                  </p:stCondLst>
                                  <p:childTnLst>
                                    <p:animScale>
                                      <p:cBhvr>
                                        <p:cTn id="9" dur="2500" fill="hold"/>
                                        <p:tgtEl>
                                          <p:spTgt spid="4"/>
                                        </p:tgtEl>
                                      </p:cBhvr>
                                      <p:by x="105000" y="105000"/>
                                    </p:animScale>
                                  </p:childTnLst>
                                </p:cTn>
                              </p:par>
                              <p:par>
                                <p:cTn id="10" presetID="10" presetClass="entr" presetSubtype="0"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500"/>
                                        <p:tgtEl>
                                          <p:spTgt spid="20"/>
                                        </p:tgtEl>
                                      </p:cBhvr>
                                    </p:animEffect>
                                  </p:childTnLst>
                                </p:cTn>
                              </p:par>
                              <p:par>
                                <p:cTn id="13" presetID="2" presetClass="entr" presetSubtype="8" decel="100000" fill="hold" grpId="0" nodeType="withEffect">
                                  <p:stCondLst>
                                    <p:cond delay="125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1000" fill="hold"/>
                                        <p:tgtEl>
                                          <p:spTgt spid="10"/>
                                        </p:tgtEl>
                                        <p:attrNameLst>
                                          <p:attrName>ppt_x</p:attrName>
                                        </p:attrNameLst>
                                      </p:cBhvr>
                                      <p:tavLst>
                                        <p:tav tm="0">
                                          <p:val>
                                            <p:strVal val="0-#ppt_w/2"/>
                                          </p:val>
                                        </p:tav>
                                        <p:tav tm="100000">
                                          <p:val>
                                            <p:strVal val="#ppt_x"/>
                                          </p:val>
                                        </p:tav>
                                      </p:tavLst>
                                    </p:anim>
                                    <p:anim calcmode="lin" valueType="num">
                                      <p:cBhvr additive="base">
                                        <p:cTn id="16" dur="1000" fill="hold"/>
                                        <p:tgtEl>
                                          <p:spTgt spid="10"/>
                                        </p:tgtEl>
                                        <p:attrNameLst>
                                          <p:attrName>ppt_y</p:attrName>
                                        </p:attrNameLst>
                                      </p:cBhvr>
                                      <p:tavLst>
                                        <p:tav tm="0">
                                          <p:val>
                                            <p:strVal val="#ppt_y"/>
                                          </p:val>
                                        </p:tav>
                                        <p:tav tm="100000">
                                          <p:val>
                                            <p:strVal val="#ppt_y"/>
                                          </p:val>
                                        </p:tav>
                                      </p:tavLst>
                                    </p:anim>
                                  </p:childTnLst>
                                </p:cTn>
                              </p:par>
                              <p:par>
                                <p:cTn id="17" presetID="10" presetClass="entr" presetSubtype="0" fill="hold" grpId="0" nodeType="withEffect">
                                  <p:stCondLst>
                                    <p:cond delay="200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250"/>
                                        <p:tgtEl>
                                          <p:spTgt spid="2"/>
                                        </p:tgtEl>
                                      </p:cBhvr>
                                    </p:animEffect>
                                  </p:childTnLst>
                                </p:cTn>
                              </p:par>
                              <p:par>
                                <p:cTn id="20" presetID="42" presetClass="path" presetSubtype="0" decel="100000" fill="hold" grpId="1" nodeType="withEffect">
                                  <p:stCondLst>
                                    <p:cond delay="2000"/>
                                  </p:stCondLst>
                                  <p:childTnLst>
                                    <p:animMotion origin="layout" path="M 0.01667 -0.00046 L -2.08333E-7 3.7037E-7 " pathEditMode="relative" rAng="0" ptsTypes="AA">
                                      <p:cBhvr>
                                        <p:cTn id="21" dur="500" fill="hold"/>
                                        <p:tgtEl>
                                          <p:spTgt spid="2"/>
                                        </p:tgtEl>
                                        <p:attrNameLst>
                                          <p:attrName>ppt_x</p:attrName>
                                          <p:attrName>ppt_y</p:attrName>
                                        </p:attrNameLst>
                                      </p:cBhvr>
                                      <p:rCtr x="-833" y="23"/>
                                    </p:animMotion>
                                  </p:childTnLst>
                                </p:cTn>
                              </p:par>
                              <p:par>
                                <p:cTn id="22" presetID="10" presetClass="entr" presetSubtype="0" fill="hold" grpId="0" nodeType="withEffect">
                                  <p:stCondLst>
                                    <p:cond delay="225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250"/>
                                        <p:tgtEl>
                                          <p:spTgt spid="12"/>
                                        </p:tgtEl>
                                      </p:cBhvr>
                                    </p:animEffect>
                                  </p:childTnLst>
                                </p:cTn>
                              </p:par>
                              <p:par>
                                <p:cTn id="25" presetID="42" presetClass="path" presetSubtype="0" decel="100000" fill="hold" grpId="1" nodeType="withEffect">
                                  <p:stCondLst>
                                    <p:cond delay="2250"/>
                                  </p:stCondLst>
                                  <p:childTnLst>
                                    <p:animMotion origin="layout" path="M -0.01719 -0.00023 L -2.08333E-7 3.7037E-7 " pathEditMode="relative" rAng="0" ptsTypes="AA">
                                      <p:cBhvr>
                                        <p:cTn id="26" dur="500" fill="hold"/>
                                        <p:tgtEl>
                                          <p:spTgt spid="12"/>
                                        </p:tgtEl>
                                        <p:attrNameLst>
                                          <p:attrName>ppt_x</p:attrName>
                                          <p:attrName>ppt_y</p:attrName>
                                        </p:attrNameLst>
                                      </p:cBhvr>
                                      <p:rCtr x="859" y="0"/>
                                    </p:animMotion>
                                  </p:childTnLst>
                                </p:cTn>
                              </p:par>
                              <p:par>
                                <p:cTn id="27" presetID="2" presetClass="entr" presetSubtype="2" decel="10000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additive="base">
                                        <p:cTn id="29" dur="1500" fill="hold"/>
                                        <p:tgtEl>
                                          <p:spTgt spid="14"/>
                                        </p:tgtEl>
                                        <p:attrNameLst>
                                          <p:attrName>ppt_x</p:attrName>
                                        </p:attrNameLst>
                                      </p:cBhvr>
                                      <p:tavLst>
                                        <p:tav tm="0">
                                          <p:val>
                                            <p:strVal val="1+#ppt_w/2"/>
                                          </p:val>
                                        </p:tav>
                                        <p:tav tm="100000">
                                          <p:val>
                                            <p:strVal val="#ppt_x"/>
                                          </p:val>
                                        </p:tav>
                                      </p:tavLst>
                                    </p:anim>
                                    <p:anim calcmode="lin" valueType="num">
                                      <p:cBhvr additive="base">
                                        <p:cTn id="30" dur="1500" fill="hold"/>
                                        <p:tgtEl>
                                          <p:spTgt spid="14"/>
                                        </p:tgtEl>
                                        <p:attrNameLst>
                                          <p:attrName>ppt_y</p:attrName>
                                        </p:attrNameLst>
                                      </p:cBhvr>
                                      <p:tavLst>
                                        <p:tav tm="0">
                                          <p:val>
                                            <p:strVal val="#ppt_y"/>
                                          </p:val>
                                        </p:tav>
                                        <p:tav tm="100000">
                                          <p:val>
                                            <p:strVal val="#ppt_y"/>
                                          </p:val>
                                        </p:tav>
                                      </p:tavLst>
                                    </p:anim>
                                  </p:childTnLst>
                                </p:cTn>
                              </p:par>
                              <p:par>
                                <p:cTn id="31" presetID="10" presetClass="entr" presetSubtype="0" fill="hold" grpId="0" nodeType="withEffect">
                                  <p:stCondLst>
                                    <p:cond delay="250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childTnLst>
                                </p:cTn>
                              </p:par>
                              <p:par>
                                <p:cTn id="34" presetID="10" presetClass="entr" presetSubtype="0" fill="hold" grpId="0" nodeType="withEffect">
                                  <p:stCondLst>
                                    <p:cond delay="2500"/>
                                  </p:stCondLst>
                                  <p:childTnLst>
                                    <p:set>
                                      <p:cBhvr>
                                        <p:cTn id="35" dur="1" fill="hold">
                                          <p:stCondLst>
                                            <p:cond delay="0"/>
                                          </p:stCondLst>
                                        </p:cTn>
                                        <p:tgtEl>
                                          <p:spTgt spid="21"/>
                                        </p:tgtEl>
                                        <p:attrNameLst>
                                          <p:attrName>style.visibility</p:attrName>
                                        </p:attrNameLst>
                                      </p:cBhvr>
                                      <p:to>
                                        <p:strVal val="visible"/>
                                      </p:to>
                                    </p:set>
                                    <p:animEffect transition="in" filter="fade">
                                      <p:cBhvr>
                                        <p:cTn id="36" dur="500"/>
                                        <p:tgtEl>
                                          <p:spTgt spid="21"/>
                                        </p:tgtEl>
                                      </p:cBhvr>
                                    </p:animEffect>
                                  </p:childTnLst>
                                </p:cTn>
                              </p:par>
                              <p:par>
                                <p:cTn id="37" presetID="10" presetClass="entr" presetSubtype="0" fill="hold" grpId="0" nodeType="withEffect">
                                  <p:stCondLst>
                                    <p:cond delay="2500"/>
                                  </p:stCondLst>
                                  <p:childTnLst>
                                    <p:set>
                                      <p:cBhvr>
                                        <p:cTn id="38" dur="1" fill="hold">
                                          <p:stCondLst>
                                            <p:cond delay="0"/>
                                          </p:stCondLst>
                                        </p:cTn>
                                        <p:tgtEl>
                                          <p:spTgt spid="22"/>
                                        </p:tgtEl>
                                        <p:attrNameLst>
                                          <p:attrName>style.visibility</p:attrName>
                                        </p:attrNameLst>
                                      </p:cBhvr>
                                      <p:to>
                                        <p:strVal val="visible"/>
                                      </p:to>
                                    </p:set>
                                    <p:animEffect transition="in" filter="fade">
                                      <p:cBhvr>
                                        <p:cTn id="39" dur="500"/>
                                        <p:tgtEl>
                                          <p:spTgt spid="22"/>
                                        </p:tgtEl>
                                      </p:cBhvr>
                                    </p:animEffect>
                                  </p:childTnLst>
                                </p:cTn>
                              </p:par>
                              <p:par>
                                <p:cTn id="40" presetID="10" presetClass="entr" presetSubtype="0" fill="hold" grpId="0" nodeType="withEffect">
                                  <p:stCondLst>
                                    <p:cond delay="2500"/>
                                  </p:stCondLst>
                                  <p:childTnLst>
                                    <p:set>
                                      <p:cBhvr>
                                        <p:cTn id="41" dur="1" fill="hold">
                                          <p:stCondLst>
                                            <p:cond delay="0"/>
                                          </p:stCondLst>
                                        </p:cTn>
                                        <p:tgtEl>
                                          <p:spTgt spid="23"/>
                                        </p:tgtEl>
                                        <p:attrNameLst>
                                          <p:attrName>style.visibility</p:attrName>
                                        </p:attrNameLst>
                                      </p:cBhvr>
                                      <p:to>
                                        <p:strVal val="visible"/>
                                      </p:to>
                                    </p:set>
                                    <p:animEffect transition="in" filter="fade">
                                      <p:cBhvr>
                                        <p:cTn id="4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20" grpId="0" animBg="1">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1500"/>
                        <p:tgtEl>
                          <p:spTgt spid="20"/>
                        </p:tgtEl>
                      </p:cBhvr>
                    </p:animEffect>
                  </p:childTnLst>
                </p:cTn>
              </p:par>
            </p:tnLst>
          </p:tmpl>
        </p:tmplLst>
      </p:bldP>
      <p:bldP spid="8" grpId="0" animBg="1">
        <p:tmplLst>
          <p:tmpl>
            <p:tnLst>
              <p:par>
                <p:cTn presetID="10" presetClass="entr" presetSubtype="0" fill="hold" nodeType="withEffect">
                  <p:stCondLst>
                    <p:cond delay="250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P spid="10" grpId="0" animBg="1">
        <p:tmplLst>
          <p:tmpl>
            <p:tnLst>
              <p:par>
                <p:cTn presetID="2" presetClass="entr" presetSubtype="8" decel="100000" fill="hold" nodeType="withEffect">
                  <p:stCondLst>
                    <p:cond delay="125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1000" fill="hold"/>
                        <p:tgtEl>
                          <p:spTgt spid="10"/>
                        </p:tgtEl>
                        <p:attrNameLst>
                          <p:attrName>ppt_x</p:attrName>
                        </p:attrNameLst>
                      </p:cBhvr>
                      <p:tavLst>
                        <p:tav tm="0">
                          <p:val>
                            <p:strVal val="0-#ppt_w/2"/>
                          </p:val>
                        </p:tav>
                        <p:tav tm="100000">
                          <p:val>
                            <p:strVal val="#ppt_x"/>
                          </p:val>
                        </p:tav>
                      </p:tavLst>
                    </p:anim>
                    <p:anim calcmode="lin" valueType="num">
                      <p:cBhvr additive="base">
                        <p:cTn dur="1000" fill="hold"/>
                        <p:tgtEl>
                          <p:spTgt spid="10"/>
                        </p:tgtEl>
                        <p:attrNameLst>
                          <p:attrName>ppt_y</p:attrName>
                        </p:attrNameLst>
                      </p:cBhvr>
                      <p:tavLst>
                        <p:tav tm="0">
                          <p:val>
                            <p:strVal val="#ppt_y"/>
                          </p:val>
                        </p:tav>
                        <p:tav tm="100000">
                          <p:val>
                            <p:strVal val="#ppt_y"/>
                          </p:val>
                        </p:tav>
                      </p:tavLst>
                    </p:anim>
                  </p:childTnLst>
                </p:cTn>
              </p:par>
            </p:tnLst>
          </p:tmpl>
        </p:tmplLst>
      </p:bldP>
      <p:bldP spid="2" grpId="0"/>
      <p:bldP spid="2" grpId="1"/>
      <p:bldP spid="12" grpId="0" animBg="1">
        <p:tmplLst>
          <p:tmpl>
            <p:tnLst>
              <p:par>
                <p:cTn presetID="10" presetClass="entr" presetSubtype="0" fill="hold" nodeType="withEffect">
                  <p:stCondLst>
                    <p:cond delay="2250"/>
                  </p:stCondLst>
                  <p:childTnLst>
                    <p:set>
                      <p:cBhvr>
                        <p:cTn dur="1" fill="hold">
                          <p:stCondLst>
                            <p:cond delay="0"/>
                          </p:stCondLst>
                        </p:cTn>
                        <p:tgtEl>
                          <p:spTgt spid="12"/>
                        </p:tgtEl>
                        <p:attrNameLst>
                          <p:attrName>style.visibility</p:attrName>
                        </p:attrNameLst>
                      </p:cBhvr>
                      <p:to>
                        <p:strVal val="visible"/>
                      </p:to>
                    </p:set>
                    <p:animEffect transition="in" filter="fade">
                      <p:cBhvr>
                        <p:cTn dur="250"/>
                        <p:tgtEl>
                          <p:spTgt spid="12"/>
                        </p:tgtEl>
                      </p:cBhvr>
                    </p:animEffect>
                  </p:childTnLst>
                </p:cTn>
              </p:par>
            </p:tnLst>
          </p:tmpl>
        </p:tmplLst>
      </p:bldP>
      <p:bldP spid="12" grpId="1" animBg="1">
        <p:tmplLst>
          <p:tmpl>
            <p:tnLst>
              <p:par>
                <p:cTn presetID="42" presetClass="path" presetSubtype="0" decel="100000" fill="hold" nodeType="withEffect">
                  <p:stCondLst>
                    <p:cond delay="2250"/>
                  </p:stCondLst>
                  <p:childTnLst>
                    <p:animMotion origin="layout" path="M -0.01719 -0.00023 L -2.08333E-7 3.7037E-7 " pathEditMode="relative" rAng="0" ptsTypes="AA">
                      <p:cBhvr>
                        <p:cTn dur="500" fill="hold"/>
                        <p:tgtEl>
                          <p:spTgt spid="12"/>
                        </p:tgtEl>
                        <p:attrNameLst>
                          <p:attrName>ppt_x</p:attrName>
                          <p:attrName>ppt_y</p:attrName>
                        </p:attrNameLst>
                      </p:cBhvr>
                      <p:rCtr x="859" y="0"/>
                    </p:animMotion>
                  </p:childTnLst>
                </p:cTn>
              </p:par>
            </p:tnLst>
          </p:tmpl>
        </p:tmplLst>
      </p:bldP>
      <p:bldP spid="14" grpId="0" animBg="1">
        <p:tmplLst>
          <p:tmpl>
            <p:tnLst>
              <p:par>
                <p:cTn presetID="2" presetClass="entr" presetSubtype="2" decel="100000" fill="hold" nodeType="withEffect">
                  <p:stCondLst>
                    <p:cond delay="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1500" fill="hold"/>
                        <p:tgtEl>
                          <p:spTgt spid="14"/>
                        </p:tgtEl>
                        <p:attrNameLst>
                          <p:attrName>ppt_x</p:attrName>
                        </p:attrNameLst>
                      </p:cBhvr>
                      <p:tavLst>
                        <p:tav tm="0">
                          <p:val>
                            <p:strVal val="1+#ppt_w/2"/>
                          </p:val>
                        </p:tav>
                        <p:tav tm="100000">
                          <p:val>
                            <p:strVal val="#ppt_x"/>
                          </p:val>
                        </p:tav>
                      </p:tavLst>
                    </p:anim>
                    <p:anim calcmode="lin" valueType="num">
                      <p:cBhvr additive="base">
                        <p:cTn dur="1500" fill="hold"/>
                        <p:tgtEl>
                          <p:spTgt spid="14"/>
                        </p:tgtEl>
                        <p:attrNameLst>
                          <p:attrName>ppt_y</p:attrName>
                        </p:attrNameLst>
                      </p:cBhvr>
                      <p:tavLst>
                        <p:tav tm="0">
                          <p:val>
                            <p:strVal val="#ppt_y"/>
                          </p:val>
                        </p:tav>
                        <p:tav tm="100000">
                          <p:val>
                            <p:strVal val="#ppt_y"/>
                          </p:val>
                        </p:tav>
                      </p:tavLst>
                    </p:anim>
                  </p:childTnLst>
                </p:cTn>
              </p:par>
            </p:tnLst>
          </p:tmpl>
        </p:tmplLst>
      </p:bldP>
      <p:bldP spid="21" grpId="0"/>
      <p:bldP spid="22" grpId="0"/>
      <p:bldP spid="23" grpId="0" animBg="1">
        <p:tmplLst>
          <p:tmpl>
            <p:tnLst>
              <p:par>
                <p:cTn presetID="10" presetClass="entr" presetSubtype="0" fill="hold" nodeType="withEffect">
                  <p:stCondLst>
                    <p:cond delay="250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Lst>
      </p:bldP>
    </p:bld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219B37A3-82F2-45D5-868F-F00F93F6E7B3}"/>
              </a:ext>
            </a:extLst>
          </p:cNvPr>
          <p:cNvSpPr>
            <a:spLocks noGrp="1"/>
          </p:cNvSpPr>
          <p:nvPr>
            <p:ph type="title"/>
          </p:nvPr>
        </p:nvSpPr>
        <p:spPr>
          <a:xfrm>
            <a:off x="720000" y="874693"/>
            <a:ext cx="10751275" cy="369025"/>
          </a:xfrm>
          <a:prstGeom prst="rect">
            <a:avLst/>
          </a:prstGeom>
        </p:spPr>
        <p:txBody>
          <a:bodyPr vert="horz" lIns="0" tIns="0" rIns="0" bIns="0" rtlCol="0" anchor="t">
            <a:noAutofit/>
          </a:bodyPr>
          <a:lstStyle/>
          <a:p>
            <a:r>
              <a:rPr lang="nl-NL" noProof="0"/>
              <a:t>Plaats hier je titel</a:t>
            </a:r>
          </a:p>
        </p:txBody>
      </p:sp>
      <p:sp>
        <p:nvSpPr>
          <p:cNvPr id="3" name="Tijdelijke aanduiding voor tekst 2">
            <a:extLst>
              <a:ext uri="{FF2B5EF4-FFF2-40B4-BE49-F238E27FC236}">
                <a16:creationId xmlns:a16="http://schemas.microsoft.com/office/drawing/2014/main" id="{061B9A90-182E-49A3-8BF5-04F32288137B}"/>
              </a:ext>
            </a:extLst>
          </p:cNvPr>
          <p:cNvSpPr>
            <a:spLocks noGrp="1"/>
          </p:cNvSpPr>
          <p:nvPr>
            <p:ph type="body" idx="1"/>
          </p:nvPr>
        </p:nvSpPr>
        <p:spPr>
          <a:xfrm>
            <a:off x="720000" y="1593843"/>
            <a:ext cx="10753200" cy="4238632"/>
          </a:xfrm>
          <a:prstGeom prst="rect">
            <a:avLst/>
          </a:prstGeom>
        </p:spPr>
        <p:txBody>
          <a:bodyPr vert="horz" lIns="0" tIns="0" rIns="0" bIns="0" rtlCol="0">
            <a:noAutofit/>
          </a:bodyPr>
          <a:lstStyle/>
          <a:p>
            <a:pPr lvl="0"/>
            <a:r>
              <a:rPr lang="nl-NL" noProof="0" err="1"/>
              <a:t>Bullet</a:t>
            </a:r>
            <a:endParaRPr lang="nl-NL" noProof="0"/>
          </a:p>
          <a:p>
            <a:pPr lvl="1"/>
            <a:r>
              <a:rPr lang="nl-NL" noProof="0"/>
              <a:t>Sub-</a:t>
            </a:r>
            <a:r>
              <a:rPr lang="nl-NL" noProof="0" err="1"/>
              <a:t>bullet</a:t>
            </a:r>
            <a:r>
              <a:rPr lang="nl-NL" noProof="0"/>
              <a:t> #1</a:t>
            </a:r>
          </a:p>
          <a:p>
            <a:pPr lvl="2"/>
            <a:r>
              <a:rPr lang="nl-NL" noProof="0"/>
              <a:t>Sub-</a:t>
            </a:r>
            <a:r>
              <a:rPr lang="nl-NL" noProof="0" err="1"/>
              <a:t>bullet</a:t>
            </a:r>
            <a:r>
              <a:rPr lang="nl-NL" noProof="0"/>
              <a:t> #2</a:t>
            </a:r>
          </a:p>
          <a:p>
            <a:pPr lvl="3"/>
            <a:r>
              <a:rPr lang="nl-NL" noProof="0"/>
              <a:t>Leestekst</a:t>
            </a:r>
          </a:p>
          <a:p>
            <a:pPr lvl="4"/>
            <a:r>
              <a:rPr lang="nl-NL" noProof="0"/>
              <a:t>Subtitel #1</a:t>
            </a:r>
          </a:p>
          <a:p>
            <a:pPr lvl="5"/>
            <a:r>
              <a:rPr lang="nl-NL" noProof="0"/>
              <a:t>Subtitel #2</a:t>
            </a:r>
          </a:p>
          <a:p>
            <a:pPr lvl="6"/>
            <a:r>
              <a:rPr lang="nl-NL" noProof="0"/>
              <a:t>Numerieke </a:t>
            </a:r>
            <a:r>
              <a:rPr lang="nl-NL" noProof="0" err="1"/>
              <a:t>bullet</a:t>
            </a:r>
            <a:endParaRPr lang="nl-NL" noProof="0"/>
          </a:p>
          <a:p>
            <a:pPr lvl="7"/>
            <a:r>
              <a:rPr lang="nl-NL" noProof="0"/>
              <a:t>Alfabetische </a:t>
            </a:r>
            <a:r>
              <a:rPr lang="nl-NL" noProof="0" err="1"/>
              <a:t>bullet</a:t>
            </a:r>
            <a:endParaRPr lang="nl-NL" noProof="0"/>
          </a:p>
          <a:p>
            <a:pPr lvl="8"/>
            <a:r>
              <a:rPr lang="nl-NL" noProof="0"/>
              <a:t>Bronvermelding</a:t>
            </a:r>
          </a:p>
        </p:txBody>
      </p:sp>
      <p:sp>
        <p:nvSpPr>
          <p:cNvPr id="20" name="Tekstvak 19">
            <a:extLst>
              <a:ext uri="{FF2B5EF4-FFF2-40B4-BE49-F238E27FC236}">
                <a16:creationId xmlns:a16="http://schemas.microsoft.com/office/drawing/2014/main" id="{88A106C3-3B5C-4817-A9B9-E1AA65368768}"/>
              </a:ext>
            </a:extLst>
          </p:cNvPr>
          <p:cNvSpPr txBox="1"/>
          <p:nvPr userDrawn="1"/>
        </p:nvSpPr>
        <p:spPr>
          <a:xfrm>
            <a:off x="0" y="-621351"/>
            <a:ext cx="3994152" cy="180000"/>
          </a:xfrm>
          <a:prstGeom prst="rect">
            <a:avLst/>
          </a:prstGeom>
          <a:noFill/>
        </p:spPr>
        <p:txBody>
          <a:bodyPr wrap="none" lIns="0" tIns="0" rIns="0" bIns="0" rtlCol="0" anchor="b">
            <a:noAutofit/>
          </a:bodyPr>
          <a:lstStyle/>
          <a:p>
            <a:pPr algn="l"/>
            <a:r>
              <a:rPr lang="nl-NL" sz="1000" b="0" cap="all" baseline="0" noProof="0">
                <a:solidFill>
                  <a:schemeClr val="accent6"/>
                </a:solidFill>
                <a:latin typeface="+mn-lt"/>
              </a:rPr>
              <a:t>INDELING</a:t>
            </a:r>
          </a:p>
        </p:txBody>
      </p:sp>
      <p:sp>
        <p:nvSpPr>
          <p:cNvPr id="7" name="Tijdelijke aanduiding voor voettekst 4">
            <a:extLst>
              <a:ext uri="{FF2B5EF4-FFF2-40B4-BE49-F238E27FC236}">
                <a16:creationId xmlns:a16="http://schemas.microsoft.com/office/drawing/2014/main" id="{CF644BFA-9384-C653-D292-2D907B1A1CF6}"/>
              </a:ext>
            </a:extLst>
          </p:cNvPr>
          <p:cNvSpPr>
            <a:spLocks noGrp="1"/>
          </p:cNvSpPr>
          <p:nvPr>
            <p:ph type="ftr" sz="quarter" idx="3"/>
          </p:nvPr>
        </p:nvSpPr>
        <p:spPr>
          <a:xfrm>
            <a:off x="1095424" y="6348479"/>
            <a:ext cx="5376001" cy="144759"/>
          </a:xfrm>
          <a:prstGeom prst="rect">
            <a:avLst/>
          </a:prstGeom>
        </p:spPr>
        <p:txBody>
          <a:bodyPr vert="horz" lIns="0" tIns="0" rIns="0" bIns="0" rtlCol="0" anchor="ctr"/>
          <a:lstStyle>
            <a:lvl1pPr algn="l">
              <a:defRPr sz="1000">
                <a:solidFill>
                  <a:schemeClr val="accent1"/>
                </a:solidFill>
                <a:latin typeface="+mn-lt"/>
                <a:cs typeface="Segoe UI Light" panose="020B0502040204020203" pitchFamily="34" charset="0"/>
              </a:defRPr>
            </a:lvl1pPr>
          </a:lstStyle>
          <a:p>
            <a:r>
              <a:rPr lang="nl-NL"/>
              <a:t>FME Template-set</a:t>
            </a:r>
          </a:p>
        </p:txBody>
      </p:sp>
      <p:cxnSp>
        <p:nvCxnSpPr>
          <p:cNvPr id="10" name="Rechte verbindingslijn 9">
            <a:extLst>
              <a:ext uri="{FF2B5EF4-FFF2-40B4-BE49-F238E27FC236}">
                <a16:creationId xmlns:a16="http://schemas.microsoft.com/office/drawing/2014/main" id="{FB68CBC8-49A2-D62F-FFCB-2445668BF9BB}"/>
              </a:ext>
            </a:extLst>
          </p:cNvPr>
          <p:cNvCxnSpPr/>
          <p:nvPr userDrawn="1"/>
        </p:nvCxnSpPr>
        <p:spPr>
          <a:xfrm>
            <a:off x="974842" y="6345238"/>
            <a:ext cx="0" cy="144462"/>
          </a:xfrm>
          <a:prstGeom prst="line">
            <a:avLst/>
          </a:prstGeom>
          <a:ln w="6350"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11" name="Tijdelijke aanduiding voor dianummer 10">
            <a:extLst>
              <a:ext uri="{FF2B5EF4-FFF2-40B4-BE49-F238E27FC236}">
                <a16:creationId xmlns:a16="http://schemas.microsoft.com/office/drawing/2014/main" id="{3CE1C65F-0491-3312-4342-0E1946EA068E}"/>
              </a:ext>
            </a:extLst>
          </p:cNvPr>
          <p:cNvSpPr>
            <a:spLocks noGrp="1"/>
          </p:cNvSpPr>
          <p:nvPr>
            <p:ph type="sldNum" sz="quarter" idx="4"/>
          </p:nvPr>
        </p:nvSpPr>
        <p:spPr>
          <a:xfrm>
            <a:off x="720000" y="6353241"/>
            <a:ext cx="254842" cy="133350"/>
          </a:xfrm>
          <a:prstGeom prst="rect">
            <a:avLst/>
          </a:prstGeom>
        </p:spPr>
        <p:txBody>
          <a:bodyPr vert="horz" lIns="0" tIns="0" rIns="0" bIns="0" rtlCol="0" anchor="ctr"/>
          <a:lstStyle>
            <a:lvl1pPr algn="l">
              <a:defRPr sz="1000" b="1">
                <a:solidFill>
                  <a:schemeClr val="accent1"/>
                </a:solidFill>
                <a:latin typeface="+mj-lt"/>
              </a:defRPr>
            </a:lvl1pPr>
          </a:lstStyle>
          <a:p>
            <a:fld id="{28CAF913-D76C-4808-B005-56643AABF049}" type="slidenum">
              <a:rPr lang="nl-NL" smtClean="0"/>
              <a:pPr/>
              <a:t>‹#›</a:t>
            </a:fld>
            <a:endParaRPr lang="nl-NL"/>
          </a:p>
        </p:txBody>
      </p:sp>
    </p:spTree>
    <p:extLst>
      <p:ext uri="{BB962C8B-B14F-4D97-AF65-F5344CB8AC3E}">
        <p14:creationId xmlns:p14="http://schemas.microsoft.com/office/powerpoint/2010/main" val="1268454685"/>
      </p:ext>
    </p:extLst>
  </p:cSld>
  <p:clrMap bg1="lt1" tx1="dk1" bg2="lt2" tx2="dk2" accent1="accent1" accent2="accent2" accent3="accent3" accent4="accent4" accent5="accent5" accent6="accent6" hlink="hlink" folHlink="folHlink"/>
  <p:sldLayoutIdLst>
    <p:sldLayoutId id="2147483661" r:id="rId1"/>
    <p:sldLayoutId id="2147483663" r:id="rId2"/>
    <p:sldLayoutId id="2147483665" r:id="rId3"/>
    <p:sldLayoutId id="2147483666" r:id="rId4"/>
  </p:sldLayoutIdLst>
  <p:hf hdr="0" dt="0"/>
  <p:txStyles>
    <p:titleStyle>
      <a:lvl1pPr algn="l" defTabSz="914400" rtl="0" eaLnBrk="1" latinLnBrk="0" hangingPunct="1">
        <a:lnSpc>
          <a:spcPct val="90000"/>
        </a:lnSpc>
        <a:spcBef>
          <a:spcPct val="0"/>
        </a:spcBef>
        <a:buNone/>
        <a:defRPr sz="3200" b="0" kern="1200">
          <a:solidFill>
            <a:schemeClr val="accent2"/>
          </a:solidFill>
          <a:latin typeface="+mn-lt"/>
          <a:ea typeface="+mj-ea"/>
          <a:cs typeface="+mj-cs"/>
        </a:defRPr>
      </a:lvl1pPr>
    </p:titleStyle>
    <p:bodyStyle>
      <a:lvl1pPr marL="174625" indent="-174625" algn="l" defTabSz="914400" rtl="0" eaLnBrk="1" latinLnBrk="0" hangingPunct="1">
        <a:lnSpc>
          <a:spcPct val="90000"/>
        </a:lnSpc>
        <a:spcBef>
          <a:spcPts val="600"/>
        </a:spcBef>
        <a:spcAft>
          <a:spcPts val="600"/>
        </a:spcAft>
        <a:buClr>
          <a:schemeClr val="accent1"/>
        </a:buClr>
        <a:buFont typeface="Arial" panose="020B0604020202020204" pitchFamily="34" charset="0"/>
        <a:buChar char="•"/>
        <a:defRPr sz="1800" kern="1200">
          <a:solidFill>
            <a:schemeClr val="tx1"/>
          </a:solidFill>
          <a:latin typeface="+mn-lt"/>
          <a:ea typeface="+mn-ea"/>
          <a:cs typeface="+mn-cs"/>
        </a:defRPr>
      </a:lvl1pPr>
      <a:lvl2pPr marL="355600" indent="-177800" algn="l" defTabSz="914400" rtl="0" eaLnBrk="1" latinLnBrk="0" hangingPunct="1">
        <a:lnSpc>
          <a:spcPct val="90000"/>
        </a:lnSpc>
        <a:spcBef>
          <a:spcPts val="600"/>
        </a:spcBef>
        <a:spcAft>
          <a:spcPts val="600"/>
        </a:spcAft>
        <a:buClr>
          <a:schemeClr val="accent2"/>
        </a:buClr>
        <a:buFont typeface="Arial" panose="020B0604020202020204" pitchFamily="34" charset="0"/>
        <a:buChar char="•"/>
        <a:tabLst/>
        <a:defRPr sz="1800" kern="1200">
          <a:solidFill>
            <a:schemeClr val="tx1"/>
          </a:solidFill>
          <a:latin typeface="+mn-lt"/>
          <a:ea typeface="+mn-ea"/>
          <a:cs typeface="+mn-cs"/>
        </a:defRPr>
      </a:lvl2pPr>
      <a:lvl3pPr marL="531813" indent="-171450" algn="l" defTabSz="914400" rtl="0" eaLnBrk="1" latinLnBrk="0" hangingPunct="1">
        <a:lnSpc>
          <a:spcPct val="90000"/>
        </a:lnSpc>
        <a:spcBef>
          <a:spcPts val="600"/>
        </a:spcBef>
        <a:spcAft>
          <a:spcPts val="600"/>
        </a:spcAft>
        <a:buClr>
          <a:schemeClr val="accent3"/>
        </a:buClr>
        <a:buFont typeface="Segoe UI Light" panose="020B0502040204020203" pitchFamily="34" charset="0"/>
        <a:buChar char="–"/>
        <a:defRPr sz="1600" kern="1200">
          <a:solidFill>
            <a:schemeClr val="tx1"/>
          </a:solidFill>
          <a:latin typeface="+mn-lt"/>
          <a:ea typeface="+mn-ea"/>
          <a:cs typeface="+mn-cs"/>
        </a:defRPr>
      </a:lvl3pPr>
      <a:lvl4pPr marL="0" indent="0" algn="l" defTabSz="914400" rtl="0" eaLnBrk="1" latinLnBrk="0" hangingPunct="1">
        <a:lnSpc>
          <a:spcPct val="90000"/>
        </a:lnSpc>
        <a:spcBef>
          <a:spcPts val="600"/>
        </a:spcBef>
        <a:spcAft>
          <a:spcPts val="600"/>
        </a:spcAft>
        <a:buFont typeface="Arial" panose="020B0604020202020204" pitchFamily="34" charset="0"/>
        <a:buNone/>
        <a:defRPr sz="1800" kern="1200">
          <a:solidFill>
            <a:schemeClr val="tx1"/>
          </a:solidFill>
          <a:latin typeface="+mn-lt"/>
          <a:ea typeface="+mn-ea"/>
          <a:cs typeface="+mn-cs"/>
        </a:defRPr>
      </a:lvl4pPr>
      <a:lvl5pPr marL="0" indent="0" algn="l" defTabSz="914400" rtl="0" eaLnBrk="1" latinLnBrk="0" hangingPunct="1">
        <a:lnSpc>
          <a:spcPct val="90000"/>
        </a:lnSpc>
        <a:spcBef>
          <a:spcPts val="600"/>
        </a:spcBef>
        <a:spcAft>
          <a:spcPts val="600"/>
        </a:spcAft>
        <a:buFont typeface="Arial" panose="020B0604020202020204" pitchFamily="34" charset="0"/>
        <a:buNone/>
        <a:defRPr sz="2400" b="1" kern="1200">
          <a:solidFill>
            <a:schemeClr val="accent1"/>
          </a:solidFill>
          <a:latin typeface="+mj-lt"/>
          <a:ea typeface="+mn-ea"/>
          <a:cs typeface="+mn-cs"/>
        </a:defRPr>
      </a:lvl5pPr>
      <a:lvl6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2000" b="0" kern="1200" cap="none" baseline="0">
          <a:solidFill>
            <a:schemeClr val="tx1"/>
          </a:solidFill>
          <a:latin typeface="+mj-lt"/>
          <a:ea typeface="+mn-ea"/>
          <a:cs typeface="+mn-cs"/>
        </a:defRPr>
      </a:lvl6pPr>
      <a:lvl7pPr marL="268288" indent="-268288" algn="l" defTabSz="914400" rtl="0" eaLnBrk="1" latinLnBrk="0" hangingPunct="1">
        <a:lnSpc>
          <a:spcPct val="90000"/>
        </a:lnSpc>
        <a:spcBef>
          <a:spcPts val="600"/>
        </a:spcBef>
        <a:spcAft>
          <a:spcPts val="600"/>
        </a:spcAft>
        <a:buClr>
          <a:schemeClr val="accent1"/>
        </a:buClr>
        <a:buFont typeface="+mj-lt"/>
        <a:buAutoNum type="arabicPeriod"/>
        <a:tabLst/>
        <a:defRPr sz="1800" kern="1200">
          <a:solidFill>
            <a:schemeClr val="tx1"/>
          </a:solidFill>
          <a:latin typeface="+mn-lt"/>
          <a:ea typeface="+mn-ea"/>
          <a:cs typeface="+mn-cs"/>
        </a:defRPr>
      </a:lvl7pPr>
      <a:lvl8pPr marL="268288" indent="-268288" algn="l" defTabSz="914400" rtl="0" eaLnBrk="1" latinLnBrk="0" hangingPunct="1">
        <a:lnSpc>
          <a:spcPct val="90000"/>
        </a:lnSpc>
        <a:spcBef>
          <a:spcPts val="600"/>
        </a:spcBef>
        <a:spcAft>
          <a:spcPts val="600"/>
        </a:spcAft>
        <a:buClr>
          <a:schemeClr val="accent2"/>
        </a:buClr>
        <a:buFont typeface="+mj-lt"/>
        <a:buAutoNum type="alphaLcPeriod"/>
        <a:defRPr sz="1600" kern="1200">
          <a:solidFill>
            <a:schemeClr val="tx1"/>
          </a:solidFill>
          <a:latin typeface="+mn-lt"/>
          <a:ea typeface="+mn-ea"/>
          <a:cs typeface="+mn-cs"/>
        </a:defRPr>
      </a:lvl8pPr>
      <a:lvl9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1600" i="1"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003">
          <p15:clr>
            <a:srgbClr val="A4A3A4"/>
          </p15:clr>
        </p15:guide>
        <p15:guide id="2" pos="453">
          <p15:clr>
            <a:srgbClr val="A4A3A4"/>
          </p15:clr>
        </p15:guide>
        <p15:guide id="3" orient="horz" pos="3674">
          <p15:clr>
            <a:srgbClr val="A4A3A4"/>
          </p15:clr>
        </p15:guide>
        <p15:guide id="6" pos="7226">
          <p15:clr>
            <a:srgbClr val="A4A3A4"/>
          </p15:clr>
        </p15:guide>
        <p15:guide id="9" orient="horz" pos="550">
          <p15:clr>
            <a:srgbClr val="A4A3A4"/>
          </p15:clr>
        </p15:guide>
        <p15:guide id="10" orient="horz" pos="784">
          <p15:clr>
            <a:srgbClr val="A4A3A4"/>
          </p15:clr>
        </p15:guide>
        <p15:guide id="12" orient="horz" pos="3996">
          <p15:clr>
            <a:srgbClr val="A4A3A4"/>
          </p15:clr>
        </p15:guide>
        <p15:guide id="13" pos="7680">
          <p15:clr>
            <a:srgbClr val="F26B43"/>
          </p15:clr>
        </p15:guide>
        <p15:guide id="14" orient="horz" pos="4320">
          <p15:clr>
            <a:srgbClr val="F26B43"/>
          </p15:clr>
        </p15:guide>
        <p15:guide id="15" orient="horz" pos="4088">
          <p15:clr>
            <a:srgbClr val="A4A3A4"/>
          </p15:clr>
        </p15:guide>
        <p15:guide id="16">
          <p15:clr>
            <a:srgbClr val="F26B43"/>
          </p15:clr>
        </p15:guide>
        <p15:guide id="17" orient="horz">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219B37A3-82F2-45D5-868F-F00F93F6E7B3}"/>
              </a:ext>
            </a:extLst>
          </p:cNvPr>
          <p:cNvSpPr>
            <a:spLocks noGrp="1"/>
          </p:cNvSpPr>
          <p:nvPr>
            <p:ph type="title"/>
          </p:nvPr>
        </p:nvSpPr>
        <p:spPr>
          <a:xfrm>
            <a:off x="720000" y="874693"/>
            <a:ext cx="10751275" cy="369025"/>
          </a:xfrm>
          <a:prstGeom prst="rect">
            <a:avLst/>
          </a:prstGeom>
        </p:spPr>
        <p:txBody>
          <a:bodyPr vert="horz" lIns="0" tIns="0" rIns="0" bIns="0" rtlCol="0" anchor="t">
            <a:noAutofit/>
          </a:bodyPr>
          <a:lstStyle/>
          <a:p>
            <a:r>
              <a:rPr lang="nl-NL" noProof="0"/>
              <a:t>Plaats hier je titel</a:t>
            </a:r>
          </a:p>
        </p:txBody>
      </p:sp>
      <p:sp>
        <p:nvSpPr>
          <p:cNvPr id="3" name="Tijdelijke aanduiding voor tekst 2">
            <a:extLst>
              <a:ext uri="{FF2B5EF4-FFF2-40B4-BE49-F238E27FC236}">
                <a16:creationId xmlns:a16="http://schemas.microsoft.com/office/drawing/2014/main" id="{061B9A90-182E-49A3-8BF5-04F32288137B}"/>
              </a:ext>
            </a:extLst>
          </p:cNvPr>
          <p:cNvSpPr>
            <a:spLocks noGrp="1"/>
          </p:cNvSpPr>
          <p:nvPr>
            <p:ph type="body" idx="1"/>
          </p:nvPr>
        </p:nvSpPr>
        <p:spPr>
          <a:xfrm>
            <a:off x="720000" y="1593843"/>
            <a:ext cx="10753200" cy="4238632"/>
          </a:xfrm>
          <a:prstGeom prst="rect">
            <a:avLst/>
          </a:prstGeom>
        </p:spPr>
        <p:txBody>
          <a:bodyPr vert="horz" lIns="0" tIns="0" rIns="0" bIns="0" rtlCol="0">
            <a:noAutofit/>
          </a:bodyPr>
          <a:lstStyle/>
          <a:p>
            <a:pPr lvl="0"/>
            <a:r>
              <a:rPr lang="nl-NL" noProof="0" err="1"/>
              <a:t>Bullet</a:t>
            </a:r>
            <a:endParaRPr lang="nl-NL" noProof="0"/>
          </a:p>
          <a:p>
            <a:pPr lvl="1"/>
            <a:r>
              <a:rPr lang="nl-NL" noProof="0"/>
              <a:t>Sub-</a:t>
            </a:r>
            <a:r>
              <a:rPr lang="nl-NL" noProof="0" err="1"/>
              <a:t>bullet</a:t>
            </a:r>
            <a:r>
              <a:rPr lang="nl-NL" noProof="0"/>
              <a:t> #1</a:t>
            </a:r>
          </a:p>
          <a:p>
            <a:pPr lvl="2"/>
            <a:r>
              <a:rPr lang="nl-NL" noProof="0"/>
              <a:t>Sub-</a:t>
            </a:r>
            <a:r>
              <a:rPr lang="nl-NL" noProof="0" err="1"/>
              <a:t>bullet</a:t>
            </a:r>
            <a:r>
              <a:rPr lang="nl-NL" noProof="0"/>
              <a:t> #2</a:t>
            </a:r>
          </a:p>
          <a:p>
            <a:pPr lvl="3"/>
            <a:r>
              <a:rPr lang="nl-NL" noProof="0"/>
              <a:t>Leestekst</a:t>
            </a:r>
          </a:p>
          <a:p>
            <a:pPr lvl="4"/>
            <a:r>
              <a:rPr lang="nl-NL" noProof="0"/>
              <a:t>Subtitel #1</a:t>
            </a:r>
          </a:p>
          <a:p>
            <a:pPr lvl="5"/>
            <a:r>
              <a:rPr lang="nl-NL" noProof="0"/>
              <a:t>Subtitel #2</a:t>
            </a:r>
          </a:p>
          <a:p>
            <a:pPr lvl="6"/>
            <a:r>
              <a:rPr lang="nl-NL" noProof="0"/>
              <a:t>Numerieke </a:t>
            </a:r>
            <a:r>
              <a:rPr lang="nl-NL" noProof="0" err="1"/>
              <a:t>bullet</a:t>
            </a:r>
            <a:endParaRPr lang="nl-NL" noProof="0"/>
          </a:p>
          <a:p>
            <a:pPr lvl="7"/>
            <a:r>
              <a:rPr lang="nl-NL" noProof="0"/>
              <a:t>Alfabetische </a:t>
            </a:r>
            <a:r>
              <a:rPr lang="nl-NL" noProof="0" err="1"/>
              <a:t>bullet</a:t>
            </a:r>
            <a:endParaRPr lang="nl-NL" noProof="0"/>
          </a:p>
          <a:p>
            <a:pPr lvl="8"/>
            <a:r>
              <a:rPr lang="nl-NL" noProof="0"/>
              <a:t>Bronvermelding</a:t>
            </a:r>
          </a:p>
        </p:txBody>
      </p:sp>
      <p:sp>
        <p:nvSpPr>
          <p:cNvPr id="20" name="Tekstvak 19">
            <a:extLst>
              <a:ext uri="{FF2B5EF4-FFF2-40B4-BE49-F238E27FC236}">
                <a16:creationId xmlns:a16="http://schemas.microsoft.com/office/drawing/2014/main" id="{88A106C3-3B5C-4817-A9B9-E1AA65368768}"/>
              </a:ext>
            </a:extLst>
          </p:cNvPr>
          <p:cNvSpPr txBox="1"/>
          <p:nvPr userDrawn="1"/>
        </p:nvSpPr>
        <p:spPr>
          <a:xfrm>
            <a:off x="0" y="-621351"/>
            <a:ext cx="3994152" cy="180000"/>
          </a:xfrm>
          <a:prstGeom prst="rect">
            <a:avLst/>
          </a:prstGeom>
          <a:noFill/>
        </p:spPr>
        <p:txBody>
          <a:bodyPr wrap="none" lIns="0" tIns="0" rIns="0" bIns="0" rtlCol="0" anchor="b">
            <a:noAutofit/>
          </a:bodyPr>
          <a:lstStyle/>
          <a:p>
            <a:pPr algn="l"/>
            <a:r>
              <a:rPr lang="nl-NL" sz="1000" b="0" cap="all" baseline="0" noProof="0">
                <a:solidFill>
                  <a:schemeClr val="accent6"/>
                </a:solidFill>
                <a:latin typeface="+mn-lt"/>
              </a:rPr>
              <a:t>INDELING</a:t>
            </a:r>
          </a:p>
        </p:txBody>
      </p:sp>
      <p:sp>
        <p:nvSpPr>
          <p:cNvPr id="7" name="Tijdelijke aanduiding voor voettekst 4">
            <a:extLst>
              <a:ext uri="{FF2B5EF4-FFF2-40B4-BE49-F238E27FC236}">
                <a16:creationId xmlns:a16="http://schemas.microsoft.com/office/drawing/2014/main" id="{CF644BFA-9384-C653-D292-2D907B1A1CF6}"/>
              </a:ext>
            </a:extLst>
          </p:cNvPr>
          <p:cNvSpPr>
            <a:spLocks noGrp="1"/>
          </p:cNvSpPr>
          <p:nvPr>
            <p:ph type="ftr" sz="quarter" idx="3"/>
          </p:nvPr>
        </p:nvSpPr>
        <p:spPr>
          <a:xfrm>
            <a:off x="1095424" y="6348479"/>
            <a:ext cx="5376001" cy="144759"/>
          </a:xfrm>
          <a:prstGeom prst="rect">
            <a:avLst/>
          </a:prstGeom>
        </p:spPr>
        <p:txBody>
          <a:bodyPr vert="horz" lIns="0" tIns="0" rIns="0" bIns="0" rtlCol="0" anchor="ctr"/>
          <a:lstStyle>
            <a:lvl1pPr algn="l">
              <a:defRPr sz="1000">
                <a:solidFill>
                  <a:schemeClr val="accent1"/>
                </a:solidFill>
                <a:latin typeface="+mn-lt"/>
                <a:cs typeface="Segoe UI Light" panose="020B0502040204020203" pitchFamily="34" charset="0"/>
              </a:defRPr>
            </a:lvl1pPr>
          </a:lstStyle>
          <a:p>
            <a:r>
              <a:rPr lang="nl-NL"/>
              <a:t>FME Template-set</a:t>
            </a:r>
          </a:p>
        </p:txBody>
      </p:sp>
      <p:cxnSp>
        <p:nvCxnSpPr>
          <p:cNvPr id="10" name="Rechte verbindingslijn 9">
            <a:extLst>
              <a:ext uri="{FF2B5EF4-FFF2-40B4-BE49-F238E27FC236}">
                <a16:creationId xmlns:a16="http://schemas.microsoft.com/office/drawing/2014/main" id="{FB68CBC8-49A2-D62F-FFCB-2445668BF9BB}"/>
              </a:ext>
            </a:extLst>
          </p:cNvPr>
          <p:cNvCxnSpPr/>
          <p:nvPr userDrawn="1"/>
        </p:nvCxnSpPr>
        <p:spPr>
          <a:xfrm>
            <a:off x="974842" y="6345238"/>
            <a:ext cx="0" cy="144462"/>
          </a:xfrm>
          <a:prstGeom prst="line">
            <a:avLst/>
          </a:prstGeom>
          <a:ln w="6350"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11" name="Tijdelijke aanduiding voor dianummer 10">
            <a:extLst>
              <a:ext uri="{FF2B5EF4-FFF2-40B4-BE49-F238E27FC236}">
                <a16:creationId xmlns:a16="http://schemas.microsoft.com/office/drawing/2014/main" id="{3CE1C65F-0491-3312-4342-0E1946EA068E}"/>
              </a:ext>
            </a:extLst>
          </p:cNvPr>
          <p:cNvSpPr>
            <a:spLocks noGrp="1"/>
          </p:cNvSpPr>
          <p:nvPr>
            <p:ph type="sldNum" sz="quarter" idx="4"/>
          </p:nvPr>
        </p:nvSpPr>
        <p:spPr>
          <a:xfrm>
            <a:off x="720000" y="6353241"/>
            <a:ext cx="254842" cy="133350"/>
          </a:xfrm>
          <a:prstGeom prst="rect">
            <a:avLst/>
          </a:prstGeom>
        </p:spPr>
        <p:txBody>
          <a:bodyPr vert="horz" lIns="0" tIns="0" rIns="0" bIns="0" rtlCol="0" anchor="ctr"/>
          <a:lstStyle>
            <a:lvl1pPr algn="l">
              <a:defRPr sz="1000" b="1">
                <a:solidFill>
                  <a:schemeClr val="accent1"/>
                </a:solidFill>
                <a:latin typeface="+mj-lt"/>
              </a:defRPr>
            </a:lvl1pPr>
          </a:lstStyle>
          <a:p>
            <a:fld id="{28CAF913-D76C-4808-B005-56643AABF049}" type="slidenum">
              <a:rPr lang="nl-NL" smtClean="0"/>
              <a:pPr/>
              <a:t>‹#›</a:t>
            </a:fld>
            <a:endParaRPr lang="nl-NL"/>
          </a:p>
        </p:txBody>
      </p:sp>
    </p:spTree>
    <p:extLst>
      <p:ext uri="{BB962C8B-B14F-4D97-AF65-F5344CB8AC3E}">
        <p14:creationId xmlns:p14="http://schemas.microsoft.com/office/powerpoint/2010/main" val="3517775899"/>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Lst>
  <p:hf hdr="0" dt="0"/>
  <p:txStyles>
    <p:titleStyle>
      <a:lvl1pPr algn="l" defTabSz="914400" rtl="0" eaLnBrk="1" latinLnBrk="0" hangingPunct="1">
        <a:lnSpc>
          <a:spcPct val="90000"/>
        </a:lnSpc>
        <a:spcBef>
          <a:spcPct val="0"/>
        </a:spcBef>
        <a:buNone/>
        <a:defRPr sz="3200" b="0" kern="1200">
          <a:solidFill>
            <a:schemeClr val="accent2"/>
          </a:solidFill>
          <a:latin typeface="+mn-lt"/>
          <a:ea typeface="+mj-ea"/>
          <a:cs typeface="+mj-cs"/>
        </a:defRPr>
      </a:lvl1pPr>
    </p:titleStyle>
    <p:bodyStyle>
      <a:lvl1pPr marL="174625" indent="-174625" algn="l" defTabSz="914400" rtl="0" eaLnBrk="1" latinLnBrk="0" hangingPunct="1">
        <a:lnSpc>
          <a:spcPct val="90000"/>
        </a:lnSpc>
        <a:spcBef>
          <a:spcPts val="600"/>
        </a:spcBef>
        <a:spcAft>
          <a:spcPts val="600"/>
        </a:spcAft>
        <a:buClr>
          <a:schemeClr val="accent1"/>
        </a:buClr>
        <a:buFont typeface="Arial" panose="020B0604020202020204" pitchFamily="34" charset="0"/>
        <a:buChar char="•"/>
        <a:defRPr sz="1800" kern="1200">
          <a:solidFill>
            <a:schemeClr val="tx1"/>
          </a:solidFill>
          <a:latin typeface="+mn-lt"/>
          <a:ea typeface="+mn-ea"/>
          <a:cs typeface="+mn-cs"/>
        </a:defRPr>
      </a:lvl1pPr>
      <a:lvl2pPr marL="355600" indent="-177800" algn="l" defTabSz="914400" rtl="0" eaLnBrk="1" latinLnBrk="0" hangingPunct="1">
        <a:lnSpc>
          <a:spcPct val="90000"/>
        </a:lnSpc>
        <a:spcBef>
          <a:spcPts val="600"/>
        </a:spcBef>
        <a:spcAft>
          <a:spcPts val="600"/>
        </a:spcAft>
        <a:buClr>
          <a:schemeClr val="accent2"/>
        </a:buClr>
        <a:buFont typeface="Arial" panose="020B0604020202020204" pitchFamily="34" charset="0"/>
        <a:buChar char="•"/>
        <a:tabLst/>
        <a:defRPr sz="1800" kern="1200">
          <a:solidFill>
            <a:schemeClr val="tx1"/>
          </a:solidFill>
          <a:latin typeface="+mn-lt"/>
          <a:ea typeface="+mn-ea"/>
          <a:cs typeface="+mn-cs"/>
        </a:defRPr>
      </a:lvl2pPr>
      <a:lvl3pPr marL="531813" indent="-171450" algn="l" defTabSz="914400" rtl="0" eaLnBrk="1" latinLnBrk="0" hangingPunct="1">
        <a:lnSpc>
          <a:spcPct val="90000"/>
        </a:lnSpc>
        <a:spcBef>
          <a:spcPts val="600"/>
        </a:spcBef>
        <a:spcAft>
          <a:spcPts val="600"/>
        </a:spcAft>
        <a:buClr>
          <a:schemeClr val="accent3"/>
        </a:buClr>
        <a:buFont typeface="Segoe UI Light" panose="020B0502040204020203" pitchFamily="34" charset="0"/>
        <a:buChar char="–"/>
        <a:defRPr sz="1600" kern="1200">
          <a:solidFill>
            <a:schemeClr val="tx1"/>
          </a:solidFill>
          <a:latin typeface="+mn-lt"/>
          <a:ea typeface="+mn-ea"/>
          <a:cs typeface="+mn-cs"/>
        </a:defRPr>
      </a:lvl3pPr>
      <a:lvl4pPr marL="0" indent="0" algn="l" defTabSz="914400" rtl="0" eaLnBrk="1" latinLnBrk="0" hangingPunct="1">
        <a:lnSpc>
          <a:spcPct val="90000"/>
        </a:lnSpc>
        <a:spcBef>
          <a:spcPts val="600"/>
        </a:spcBef>
        <a:spcAft>
          <a:spcPts val="600"/>
        </a:spcAft>
        <a:buFont typeface="Arial" panose="020B0604020202020204" pitchFamily="34" charset="0"/>
        <a:buNone/>
        <a:defRPr sz="1800" kern="1200">
          <a:solidFill>
            <a:schemeClr val="tx1"/>
          </a:solidFill>
          <a:latin typeface="+mn-lt"/>
          <a:ea typeface="+mn-ea"/>
          <a:cs typeface="+mn-cs"/>
        </a:defRPr>
      </a:lvl4pPr>
      <a:lvl5pPr marL="0" indent="0" algn="l" defTabSz="914400" rtl="0" eaLnBrk="1" latinLnBrk="0" hangingPunct="1">
        <a:lnSpc>
          <a:spcPct val="90000"/>
        </a:lnSpc>
        <a:spcBef>
          <a:spcPts val="600"/>
        </a:spcBef>
        <a:spcAft>
          <a:spcPts val="600"/>
        </a:spcAft>
        <a:buFont typeface="Arial" panose="020B0604020202020204" pitchFamily="34" charset="0"/>
        <a:buNone/>
        <a:defRPr sz="2400" b="1" kern="1200">
          <a:solidFill>
            <a:schemeClr val="accent1"/>
          </a:solidFill>
          <a:latin typeface="+mj-lt"/>
          <a:ea typeface="+mn-ea"/>
          <a:cs typeface="+mn-cs"/>
        </a:defRPr>
      </a:lvl5pPr>
      <a:lvl6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2000" b="0" kern="1200" cap="none" baseline="0">
          <a:solidFill>
            <a:schemeClr val="tx1"/>
          </a:solidFill>
          <a:latin typeface="+mj-lt"/>
          <a:ea typeface="+mn-ea"/>
          <a:cs typeface="+mn-cs"/>
        </a:defRPr>
      </a:lvl6pPr>
      <a:lvl7pPr marL="268288" indent="-268288" algn="l" defTabSz="914400" rtl="0" eaLnBrk="1" latinLnBrk="0" hangingPunct="1">
        <a:lnSpc>
          <a:spcPct val="90000"/>
        </a:lnSpc>
        <a:spcBef>
          <a:spcPts val="600"/>
        </a:spcBef>
        <a:spcAft>
          <a:spcPts val="600"/>
        </a:spcAft>
        <a:buClr>
          <a:schemeClr val="accent1"/>
        </a:buClr>
        <a:buFont typeface="+mj-lt"/>
        <a:buAutoNum type="arabicPeriod"/>
        <a:tabLst/>
        <a:defRPr sz="1800" kern="1200">
          <a:solidFill>
            <a:schemeClr val="tx1"/>
          </a:solidFill>
          <a:latin typeface="+mn-lt"/>
          <a:ea typeface="+mn-ea"/>
          <a:cs typeface="+mn-cs"/>
        </a:defRPr>
      </a:lvl7pPr>
      <a:lvl8pPr marL="268288" indent="-268288" algn="l" defTabSz="914400" rtl="0" eaLnBrk="1" latinLnBrk="0" hangingPunct="1">
        <a:lnSpc>
          <a:spcPct val="90000"/>
        </a:lnSpc>
        <a:spcBef>
          <a:spcPts val="600"/>
        </a:spcBef>
        <a:spcAft>
          <a:spcPts val="600"/>
        </a:spcAft>
        <a:buClr>
          <a:schemeClr val="accent2"/>
        </a:buClr>
        <a:buFont typeface="+mj-lt"/>
        <a:buAutoNum type="alphaLcPeriod"/>
        <a:defRPr sz="1600" kern="1200">
          <a:solidFill>
            <a:schemeClr val="tx1"/>
          </a:solidFill>
          <a:latin typeface="+mn-lt"/>
          <a:ea typeface="+mn-ea"/>
          <a:cs typeface="+mn-cs"/>
        </a:defRPr>
      </a:lvl8pPr>
      <a:lvl9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1600" i="1"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003">
          <p15:clr>
            <a:srgbClr val="A4A3A4"/>
          </p15:clr>
        </p15:guide>
        <p15:guide id="2" pos="453">
          <p15:clr>
            <a:srgbClr val="A4A3A4"/>
          </p15:clr>
        </p15:guide>
        <p15:guide id="3" orient="horz" pos="3674">
          <p15:clr>
            <a:srgbClr val="A4A3A4"/>
          </p15:clr>
        </p15:guide>
        <p15:guide id="6" pos="7226">
          <p15:clr>
            <a:srgbClr val="A4A3A4"/>
          </p15:clr>
        </p15:guide>
        <p15:guide id="9" orient="horz" pos="550">
          <p15:clr>
            <a:srgbClr val="A4A3A4"/>
          </p15:clr>
        </p15:guide>
        <p15:guide id="10" orient="horz" pos="784">
          <p15:clr>
            <a:srgbClr val="A4A3A4"/>
          </p15:clr>
        </p15:guide>
        <p15:guide id="12" orient="horz" pos="3996">
          <p15:clr>
            <a:srgbClr val="A4A3A4"/>
          </p15:clr>
        </p15:guide>
        <p15:guide id="13" pos="7680">
          <p15:clr>
            <a:srgbClr val="F26B43"/>
          </p15:clr>
        </p15:guide>
        <p15:guide id="14" orient="horz" pos="4320">
          <p15:clr>
            <a:srgbClr val="F26B43"/>
          </p15:clr>
        </p15:guide>
        <p15:guide id="15" orient="horz" pos="4088">
          <p15:clr>
            <a:srgbClr val="A4A3A4"/>
          </p15:clr>
        </p15:guide>
        <p15:guide id="16">
          <p15:clr>
            <a:srgbClr val="F26B43"/>
          </p15:clr>
        </p15:guide>
        <p15:guide id="17" orient="horz">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13.jpeg"/></Relationships>
</file>

<file path=ppt/slides/_rels/slide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13.jpeg"/></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13.jpeg"/></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13.jpeg"/></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22.png"/><Relationship Id="rId5" Type="http://schemas.openxmlformats.org/officeDocument/2006/relationships/image" Target="../media/image21.jpeg"/><Relationship Id="rId4"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57000">
              <a:schemeClr val="accent2">
                <a:alpha val="0"/>
              </a:schemeClr>
            </a:gs>
            <a:gs pos="100000">
              <a:schemeClr val="accent2">
                <a:alpha val="57000"/>
              </a:schemeClr>
            </a:gs>
          </a:gsLst>
          <a:lin ang="4800000" scaled="0"/>
        </a:gradFill>
        <a:effectLst/>
      </p:bgPr>
    </p:bg>
    <p:spTree>
      <p:nvGrpSpPr>
        <p:cNvPr id="1" name=""/>
        <p:cNvGrpSpPr/>
        <p:nvPr/>
      </p:nvGrpSpPr>
      <p:grpSpPr>
        <a:xfrm>
          <a:off x="0" y="0"/>
          <a:ext cx="0" cy="0"/>
          <a:chOff x="0" y="0"/>
          <a:chExt cx="0" cy="0"/>
        </a:xfrm>
      </p:grpSpPr>
      <p:pic>
        <p:nvPicPr>
          <p:cNvPr id="9" name="Tijdelijke aanduiding voor afbeelding 8">
            <a:extLst>
              <a:ext uri="{FF2B5EF4-FFF2-40B4-BE49-F238E27FC236}">
                <a16:creationId xmlns:a16="http://schemas.microsoft.com/office/drawing/2014/main" id="{9F6BC6E3-6CF6-6D4F-DD1A-6CE0CDE28086}"/>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6170" b="6170"/>
          <a:stretch/>
        </p:blipFill>
        <p:spPr>
          <a:xfrm>
            <a:off x="0" y="-283369"/>
            <a:ext cx="12192000" cy="7141369"/>
          </a:xfrm>
        </p:spPr>
      </p:pic>
      <p:sp>
        <p:nvSpPr>
          <p:cNvPr id="7" name="Tijdelijke aanduiding voor tekst 6">
            <a:extLst>
              <a:ext uri="{FF2B5EF4-FFF2-40B4-BE49-F238E27FC236}">
                <a16:creationId xmlns:a16="http://schemas.microsoft.com/office/drawing/2014/main" id="{0145016B-7510-964D-FA25-69ADE6060D48}"/>
              </a:ext>
            </a:extLst>
          </p:cNvPr>
          <p:cNvSpPr>
            <a:spLocks noGrp="1"/>
          </p:cNvSpPr>
          <p:nvPr>
            <p:ph type="body" sz="quarter" idx="28"/>
          </p:nvPr>
        </p:nvSpPr>
        <p:spPr>
          <a:gradFill>
            <a:gsLst>
              <a:gs pos="50000">
                <a:schemeClr val="accent2">
                  <a:alpha val="0"/>
                </a:schemeClr>
              </a:gs>
              <a:gs pos="100000">
                <a:schemeClr val="accent2">
                  <a:alpha val="57000"/>
                </a:schemeClr>
              </a:gs>
            </a:gsLst>
          </a:gradFill>
        </p:spPr>
        <p:txBody>
          <a:bodyPr/>
          <a:lstStyle/>
          <a:p>
            <a:endParaRPr lang="nl-NL"/>
          </a:p>
        </p:txBody>
      </p:sp>
      <p:sp>
        <p:nvSpPr>
          <p:cNvPr id="16" name="Tijdelijke aanduiding voor tekst 15">
            <a:extLst>
              <a:ext uri="{FF2B5EF4-FFF2-40B4-BE49-F238E27FC236}">
                <a16:creationId xmlns:a16="http://schemas.microsoft.com/office/drawing/2014/main" id="{AB2D1328-7E0E-0F07-55B0-66FCE3CB4CE9}"/>
              </a:ext>
            </a:extLst>
          </p:cNvPr>
          <p:cNvSpPr>
            <a:spLocks noGrp="1"/>
          </p:cNvSpPr>
          <p:nvPr>
            <p:ph type="body" sz="quarter" idx="22"/>
          </p:nvPr>
        </p:nvSpPr>
        <p:spPr>
          <a:xfrm>
            <a:off x="9926282" y="6167854"/>
            <a:ext cx="1544994" cy="399833"/>
          </a:xfrm>
        </p:spPr>
        <p:txBody>
          <a:bodyPr/>
          <a:lstStyle/>
          <a:p>
            <a:r>
              <a:rPr lang="nl-NL"/>
              <a:t> </a:t>
            </a:r>
          </a:p>
        </p:txBody>
      </p:sp>
      <p:sp>
        <p:nvSpPr>
          <p:cNvPr id="3" name="Ondertitel 2">
            <a:extLst>
              <a:ext uri="{FF2B5EF4-FFF2-40B4-BE49-F238E27FC236}">
                <a16:creationId xmlns:a16="http://schemas.microsoft.com/office/drawing/2014/main" id="{E0A08134-5B9D-5943-F76D-42CF0252CD4C}"/>
              </a:ext>
            </a:extLst>
          </p:cNvPr>
          <p:cNvSpPr>
            <a:spLocks noGrp="1"/>
          </p:cNvSpPr>
          <p:nvPr>
            <p:ph type="body" sz="quarter" idx="14"/>
          </p:nvPr>
        </p:nvSpPr>
        <p:spPr>
          <a:xfrm>
            <a:off x="745396" y="873125"/>
            <a:ext cx="5002941" cy="2907087"/>
          </a:xfrm>
        </p:spPr>
        <p:txBody>
          <a:bodyPr/>
          <a:lstStyle/>
          <a:p>
            <a:r>
              <a:rPr lang="nl-NL"/>
              <a:t>Naam van de spreker | Locatie</a:t>
            </a:r>
          </a:p>
        </p:txBody>
      </p:sp>
      <p:sp>
        <p:nvSpPr>
          <p:cNvPr id="2" name="Titel 1">
            <a:extLst>
              <a:ext uri="{FF2B5EF4-FFF2-40B4-BE49-F238E27FC236}">
                <a16:creationId xmlns:a16="http://schemas.microsoft.com/office/drawing/2014/main" id="{9DA5A9D3-5491-DA4B-0A6B-0182EE70DDAF}"/>
              </a:ext>
            </a:extLst>
          </p:cNvPr>
          <p:cNvSpPr>
            <a:spLocks noGrp="1"/>
          </p:cNvSpPr>
          <p:nvPr>
            <p:ph type="ctrTitle"/>
          </p:nvPr>
        </p:nvSpPr>
        <p:spPr>
          <a:xfrm>
            <a:off x="1095424" y="1244600"/>
            <a:ext cx="4168554" cy="1933185"/>
          </a:xfrm>
        </p:spPr>
        <p:txBody>
          <a:bodyPr/>
          <a:lstStyle/>
          <a:p>
            <a:r>
              <a:rPr lang="nl-NL"/>
              <a:t>Samen versnellen van AI in de zorg</a:t>
            </a:r>
          </a:p>
        </p:txBody>
      </p:sp>
      <p:sp>
        <p:nvSpPr>
          <p:cNvPr id="17" name="Tijdelijke aanduiding voor tekst 16">
            <a:extLst>
              <a:ext uri="{FF2B5EF4-FFF2-40B4-BE49-F238E27FC236}">
                <a16:creationId xmlns:a16="http://schemas.microsoft.com/office/drawing/2014/main" id="{7A436FE0-3434-94D7-C84D-E0A88AA2BA9B}"/>
              </a:ext>
            </a:extLst>
          </p:cNvPr>
          <p:cNvSpPr>
            <a:spLocks noGrp="1"/>
          </p:cNvSpPr>
          <p:nvPr>
            <p:ph type="body" sz="quarter" idx="24"/>
          </p:nvPr>
        </p:nvSpPr>
        <p:spPr>
          <a:xfrm>
            <a:off x="1095424" y="3521980"/>
            <a:ext cx="2044407" cy="467408"/>
          </a:xfrm>
        </p:spPr>
        <p:txBody>
          <a:bodyPr/>
          <a:lstStyle/>
          <a:p>
            <a:r>
              <a:rPr lang="nl-NL"/>
              <a:t>16 oktober 2025</a:t>
            </a:r>
          </a:p>
        </p:txBody>
      </p:sp>
      <p:sp>
        <p:nvSpPr>
          <p:cNvPr id="18" name="Tijdelijke aanduiding voor tekst 17">
            <a:extLst>
              <a:ext uri="{FF2B5EF4-FFF2-40B4-BE49-F238E27FC236}">
                <a16:creationId xmlns:a16="http://schemas.microsoft.com/office/drawing/2014/main" id="{8ABE6013-547F-4314-1821-AD13175D0403}"/>
              </a:ext>
            </a:extLst>
          </p:cNvPr>
          <p:cNvSpPr>
            <a:spLocks noGrp="1"/>
          </p:cNvSpPr>
          <p:nvPr>
            <p:ph type="body" sz="quarter" idx="25"/>
          </p:nvPr>
        </p:nvSpPr>
        <p:spPr>
          <a:xfrm>
            <a:off x="5748338" y="4327320"/>
            <a:ext cx="6443662" cy="1531937"/>
          </a:xfrm>
        </p:spPr>
        <p:txBody>
          <a:bodyPr/>
          <a:lstStyle/>
          <a:p>
            <a:r>
              <a:rPr lang="nl-NL"/>
              <a:t> </a:t>
            </a:r>
          </a:p>
        </p:txBody>
      </p:sp>
      <p:sp>
        <p:nvSpPr>
          <p:cNvPr id="4" name="Tijdelijke aanduiding voor voettekst 3">
            <a:extLst>
              <a:ext uri="{FF2B5EF4-FFF2-40B4-BE49-F238E27FC236}">
                <a16:creationId xmlns:a16="http://schemas.microsoft.com/office/drawing/2014/main" id="{ED05B0F3-723B-C8EB-E11F-CB980087F159}"/>
              </a:ext>
            </a:extLst>
          </p:cNvPr>
          <p:cNvSpPr>
            <a:spLocks noGrp="1"/>
          </p:cNvSpPr>
          <p:nvPr>
            <p:ph type="ftr" sz="quarter" idx="29"/>
          </p:nvPr>
        </p:nvSpPr>
        <p:spPr>
          <a:xfrm>
            <a:off x="1095424" y="6348479"/>
            <a:ext cx="5376001" cy="144759"/>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000" b="0" i="0" u="none" strike="noStrike" kern="1200" cap="none" spc="0" normalizeH="0" baseline="0" noProof="0">
                <a:ln>
                  <a:noFill/>
                </a:ln>
                <a:solidFill>
                  <a:srgbClr val="FFFFFF"/>
                </a:solidFill>
                <a:effectLst/>
                <a:uLnTx/>
                <a:uFillTx/>
                <a:latin typeface="Calibri Light"/>
                <a:ea typeface="+mn-ea"/>
                <a:cs typeface="Segoe UI Light" panose="020B0502040204020203" pitchFamily="34" charset="0"/>
              </a:rPr>
              <a:t>FME </a:t>
            </a:r>
            <a:r>
              <a:rPr lang="nl-NL">
                <a:solidFill>
                  <a:srgbClr val="FFFFFF"/>
                </a:solidFill>
                <a:latin typeface="Calibri Light"/>
              </a:rPr>
              <a:t>Gezondheid en Zorg</a:t>
            </a:r>
            <a:endParaRPr kumimoji="0" lang="nl-NL" sz="1000" b="0" i="0" u="none" strike="noStrike" kern="1200" cap="none" spc="0" normalizeH="0" baseline="0" noProof="0">
              <a:ln>
                <a:noFill/>
              </a:ln>
              <a:solidFill>
                <a:srgbClr val="FFFFFF"/>
              </a:solidFill>
              <a:effectLst/>
              <a:uLnTx/>
              <a:uFillTx/>
              <a:latin typeface="Calibri Light"/>
              <a:ea typeface="+mn-ea"/>
              <a:cs typeface="Segoe UI Light" panose="020B0502040204020203" pitchFamily="34" charset="0"/>
            </a:endParaRPr>
          </a:p>
        </p:txBody>
      </p:sp>
      <p:sp>
        <p:nvSpPr>
          <p:cNvPr id="5" name="Tijdelijke aanduiding voor dianummer 4">
            <a:extLst>
              <a:ext uri="{FF2B5EF4-FFF2-40B4-BE49-F238E27FC236}">
                <a16:creationId xmlns:a16="http://schemas.microsoft.com/office/drawing/2014/main" id="{770481C8-74FC-AAA2-1326-E132BC8ADAF4}"/>
              </a:ext>
            </a:extLst>
          </p:cNvPr>
          <p:cNvSpPr>
            <a:spLocks noGrp="1"/>
          </p:cNvSpPr>
          <p:nvPr>
            <p:ph type="sldNum" sz="quarter" idx="30"/>
          </p:nvPr>
        </p:nvSpPr>
        <p:spPr>
          <a:xfrm>
            <a:off x="720000" y="6353241"/>
            <a:ext cx="254842" cy="13335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E843DB9-9987-4157-AB9C-CEA8D7D910BB}" type="slidenum">
              <a:rPr kumimoji="0" lang="nl-NL" sz="1000" b="1" i="0" u="none" strike="noStrike" kern="1200" cap="none" spc="0" normalizeH="0" baseline="0" noProof="0" smtClean="0">
                <a:ln>
                  <a:noFill/>
                </a:ln>
                <a:solidFill>
                  <a:srgbClr val="FFFFFF"/>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a:t>
            </a:fld>
            <a:r>
              <a:rPr kumimoji="0" lang="nl-NL" sz="1000" b="1" i="0" u="none" strike="noStrike" kern="1200" cap="none" spc="0" normalizeH="0" baseline="0" noProof="0">
                <a:ln>
                  <a:noFill/>
                </a:ln>
                <a:solidFill>
                  <a:srgbClr val="FFFFFF"/>
                </a:solidFill>
                <a:effectLst/>
                <a:uLnTx/>
                <a:uFillTx/>
                <a:latin typeface="Calibri"/>
                <a:ea typeface="+mn-ea"/>
                <a:cs typeface="+mn-cs"/>
              </a:rPr>
              <a:t> </a:t>
            </a:r>
          </a:p>
        </p:txBody>
      </p:sp>
      <p:sp>
        <p:nvSpPr>
          <p:cNvPr id="20" name="Tijdelijke aanduiding voor tekst 19">
            <a:extLst>
              <a:ext uri="{FF2B5EF4-FFF2-40B4-BE49-F238E27FC236}">
                <a16:creationId xmlns:a16="http://schemas.microsoft.com/office/drawing/2014/main" id="{02178DE5-F47C-1A47-8F9B-8DFAE6905897}"/>
              </a:ext>
            </a:extLst>
          </p:cNvPr>
          <p:cNvSpPr>
            <a:spLocks noGrp="1"/>
          </p:cNvSpPr>
          <p:nvPr>
            <p:ph type="body" sz="quarter" idx="31"/>
          </p:nvPr>
        </p:nvSpPr>
        <p:spPr>
          <a:xfrm>
            <a:off x="974842" y="6343650"/>
            <a:ext cx="3600" cy="153988"/>
          </a:xfrm>
        </p:spPr>
        <p:txBody>
          <a:bodyPr/>
          <a:lstStyle/>
          <a:p>
            <a:r>
              <a:rPr lang="nl-NL"/>
              <a:t> </a:t>
            </a:r>
          </a:p>
        </p:txBody>
      </p:sp>
      <p:pic>
        <p:nvPicPr>
          <p:cNvPr id="1026" name="Picture 2" descr="Dé organisatie voor verantwoorde AI in Nederland • AIC4NL">
            <a:extLst>
              <a:ext uri="{FF2B5EF4-FFF2-40B4-BE49-F238E27FC236}">
                <a16:creationId xmlns:a16="http://schemas.microsoft.com/office/drawing/2014/main" id="{EAB5AC42-B6DD-016F-8EEB-44DCDEE03EA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52236" y="5932613"/>
            <a:ext cx="1457517" cy="77999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UMC Utrecht Logo PNG Transparent &amp; SVG Vector - Freebie Supply">
            <a:extLst>
              <a:ext uri="{FF2B5EF4-FFF2-40B4-BE49-F238E27FC236}">
                <a16:creationId xmlns:a16="http://schemas.microsoft.com/office/drawing/2014/main" id="{1874BE40-E606-B0DD-58E1-F35DE433B61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49658" y="5343022"/>
            <a:ext cx="2612240" cy="19591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649509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BBF899-4D52-C88F-94BC-51D717D9D13F}"/>
            </a:ext>
          </a:extLst>
        </p:cNvPr>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CC8E7885-542B-F918-512C-8D3E76352A73}"/>
              </a:ext>
            </a:extLst>
          </p:cNvPr>
          <p:cNvSpPr>
            <a:spLocks noGrp="1"/>
          </p:cNvSpPr>
          <p:nvPr>
            <p:ph type="body" sz="quarter" idx="21"/>
          </p:nvPr>
        </p:nvSpPr>
        <p:spPr>
          <a:xfrm>
            <a:off x="719139" y="1504343"/>
            <a:ext cx="10752136" cy="4545778"/>
          </a:xfrm>
        </p:spPr>
        <p:txBody>
          <a:bodyPr/>
          <a:lstStyle/>
          <a:p>
            <a:pPr marL="0" indent="0">
              <a:lnSpc>
                <a:spcPct val="150000"/>
              </a:lnSpc>
              <a:buNone/>
            </a:pPr>
            <a:r>
              <a:rPr lang="nl-NL" sz="2200" b="1"/>
              <a:t>Uitdaging</a:t>
            </a:r>
            <a:endParaRPr lang="nl-NL" sz="2200"/>
          </a:p>
          <a:p>
            <a:pPr marL="0" indent="0">
              <a:lnSpc>
                <a:spcPct val="150000"/>
              </a:lnSpc>
              <a:buNone/>
            </a:pPr>
            <a:r>
              <a:rPr lang="nl-NL" sz="2200"/>
              <a:t>Hoewel AI veelbelovend is voor de zorg, ontbreekt het vaak aan goed inzicht in de daadwerkelijke effecten op patiëntuitkomsten, werkprocessen, arbeidsdruk, efficiëntie en maatschappelijke waarde. De beschikbare methoden om deze impact te meten en te valideren zijn beperkt en nog in ontwikkeling. Hierdoor is het lastig om te bepalen welke AI-innovaties echt waardevol zijn, waar middelen het beste kunnen worden ingezet, en hoe AI verantwoord en betrouwbaar kan worden geïntegreerd in de dagelijkse praktijk.</a:t>
            </a:r>
          </a:p>
        </p:txBody>
      </p:sp>
      <p:sp>
        <p:nvSpPr>
          <p:cNvPr id="2" name="Titel 1">
            <a:extLst>
              <a:ext uri="{FF2B5EF4-FFF2-40B4-BE49-F238E27FC236}">
                <a16:creationId xmlns:a16="http://schemas.microsoft.com/office/drawing/2014/main" id="{A53636D9-1CD5-0CE3-9D5F-2CA94C8048FC}"/>
              </a:ext>
            </a:extLst>
          </p:cNvPr>
          <p:cNvSpPr>
            <a:spLocks noGrp="1"/>
          </p:cNvSpPr>
          <p:nvPr>
            <p:ph type="title"/>
          </p:nvPr>
        </p:nvSpPr>
        <p:spPr>
          <a:xfrm>
            <a:off x="720000" y="874693"/>
            <a:ext cx="10751275" cy="369025"/>
          </a:xfrm>
        </p:spPr>
        <p:txBody>
          <a:bodyPr/>
          <a:lstStyle/>
          <a:p>
            <a:r>
              <a:rPr lang="nl-NL" b="1"/>
              <a:t>1. Waarde en impact van AI: Wat levert AI in de zorg écht op?</a:t>
            </a:r>
            <a:endParaRPr lang="nl-NL"/>
          </a:p>
        </p:txBody>
      </p:sp>
      <p:sp>
        <p:nvSpPr>
          <p:cNvPr id="16" name="Tijdelijke aanduiding voor tekst 15">
            <a:extLst>
              <a:ext uri="{FF2B5EF4-FFF2-40B4-BE49-F238E27FC236}">
                <a16:creationId xmlns:a16="http://schemas.microsoft.com/office/drawing/2014/main" id="{8DA08775-338F-0931-687A-1D9C214D5F73}"/>
              </a:ext>
            </a:extLst>
          </p:cNvPr>
          <p:cNvSpPr>
            <a:spLocks noGrp="1"/>
          </p:cNvSpPr>
          <p:nvPr>
            <p:ph type="body" sz="quarter" idx="16"/>
          </p:nvPr>
        </p:nvSpPr>
        <p:spPr>
          <a:xfrm>
            <a:off x="719999" y="593368"/>
            <a:ext cx="10751273" cy="148383"/>
          </a:xfrm>
        </p:spPr>
        <p:txBody>
          <a:bodyPr/>
          <a:lstStyle/>
          <a:p>
            <a:r>
              <a:rPr lang="nl-NL"/>
              <a:t>Samen versnellen van ai in de zorg</a:t>
            </a:r>
          </a:p>
        </p:txBody>
      </p:sp>
      <p:sp>
        <p:nvSpPr>
          <p:cNvPr id="5" name="Tijdelijke aanduiding voor voettekst 4">
            <a:extLst>
              <a:ext uri="{FF2B5EF4-FFF2-40B4-BE49-F238E27FC236}">
                <a16:creationId xmlns:a16="http://schemas.microsoft.com/office/drawing/2014/main" id="{24FF93ED-95F3-856E-E0C7-40B30772722C}"/>
              </a:ext>
            </a:extLst>
          </p:cNvPr>
          <p:cNvSpPr>
            <a:spLocks noGrp="1"/>
          </p:cNvSpPr>
          <p:nvPr>
            <p:ph type="ftr" sz="quarter" idx="22"/>
          </p:nvPr>
        </p:nvSpPr>
        <p:spPr>
          <a:xfrm>
            <a:off x="1095424" y="6348479"/>
            <a:ext cx="5376001" cy="144759"/>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000" b="0" i="0" u="none" strike="noStrike" kern="1200" cap="none" spc="0" normalizeH="0" baseline="0" noProof="0">
                <a:ln>
                  <a:noFill/>
                </a:ln>
                <a:solidFill>
                  <a:srgbClr val="F07F00"/>
                </a:solidFill>
                <a:effectLst/>
                <a:uLnTx/>
                <a:uFillTx/>
                <a:latin typeface="Calibri Light"/>
                <a:ea typeface="+mn-ea"/>
                <a:cs typeface="Segoe UI Light" panose="020B0502040204020203" pitchFamily="34" charset="0"/>
              </a:rPr>
              <a:t>FME Gezondheid en Zorg</a:t>
            </a:r>
          </a:p>
        </p:txBody>
      </p:sp>
      <p:sp>
        <p:nvSpPr>
          <p:cNvPr id="6" name="Tijdelijke aanduiding voor dianummer 5">
            <a:extLst>
              <a:ext uri="{FF2B5EF4-FFF2-40B4-BE49-F238E27FC236}">
                <a16:creationId xmlns:a16="http://schemas.microsoft.com/office/drawing/2014/main" id="{A19DFA34-2AF9-9F49-668A-B2256CA6A561}"/>
              </a:ext>
            </a:extLst>
          </p:cNvPr>
          <p:cNvSpPr>
            <a:spLocks noGrp="1"/>
          </p:cNvSpPr>
          <p:nvPr>
            <p:ph type="sldNum" sz="quarter" idx="23"/>
          </p:nvPr>
        </p:nvSpPr>
        <p:spPr>
          <a:xfrm>
            <a:off x="720000" y="6353241"/>
            <a:ext cx="254842" cy="13335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E843DB9-9987-4157-AB9C-CEA8D7D910BB}" type="slidenum">
              <a:rPr kumimoji="0" lang="nl-NL" sz="1000" b="1" i="0" u="none" strike="noStrike" kern="1200" cap="none" spc="0" normalizeH="0" baseline="0" noProof="0" smtClean="0">
                <a:ln>
                  <a:noFill/>
                </a:ln>
                <a:solidFill>
                  <a:srgbClr val="F07F00"/>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nl-NL" sz="1000" b="1" i="0" u="none" strike="noStrike" kern="1200" cap="none" spc="0" normalizeH="0" baseline="0" noProof="0">
              <a:ln>
                <a:noFill/>
              </a:ln>
              <a:solidFill>
                <a:srgbClr val="F07F00"/>
              </a:solidFill>
              <a:effectLst/>
              <a:uLnTx/>
              <a:uFillTx/>
              <a:latin typeface="Calibri"/>
              <a:ea typeface="+mn-ea"/>
              <a:cs typeface="+mn-cs"/>
            </a:endParaRPr>
          </a:p>
        </p:txBody>
      </p:sp>
      <p:pic>
        <p:nvPicPr>
          <p:cNvPr id="4" name="Picture 2" descr="Logo's bedrijven AI in de zorg">
            <a:extLst>
              <a:ext uri="{FF2B5EF4-FFF2-40B4-BE49-F238E27FC236}">
                <a16:creationId xmlns:a16="http://schemas.microsoft.com/office/drawing/2014/main" id="{BF8EA86A-88F3-58DB-9966-D17CC47F1E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713" y="5461653"/>
            <a:ext cx="4912704" cy="706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943906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50A432-F6D2-D7F8-40BF-08FDC4ABF8FC}"/>
            </a:ext>
          </a:extLst>
        </p:cNvPr>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F36D5BA3-B0F0-7AC6-BAAA-292B027304F5}"/>
              </a:ext>
            </a:extLst>
          </p:cNvPr>
          <p:cNvSpPr>
            <a:spLocks noGrp="1"/>
          </p:cNvSpPr>
          <p:nvPr>
            <p:ph type="body" sz="quarter" idx="21"/>
          </p:nvPr>
        </p:nvSpPr>
        <p:spPr>
          <a:xfrm>
            <a:off x="719139" y="1504343"/>
            <a:ext cx="10752136" cy="4545778"/>
          </a:xfrm>
        </p:spPr>
        <p:txBody>
          <a:bodyPr/>
          <a:lstStyle/>
          <a:p>
            <a:pPr marL="0" indent="0">
              <a:lnSpc>
                <a:spcPct val="150000"/>
              </a:lnSpc>
              <a:buNone/>
            </a:pPr>
            <a:r>
              <a:rPr lang="nl-NL" sz="3200" b="1"/>
              <a:t>Stelling</a:t>
            </a:r>
            <a:endParaRPr lang="nl-NL" sz="3200"/>
          </a:p>
          <a:p>
            <a:pPr marL="0" indent="0">
              <a:buNone/>
            </a:pPr>
            <a:r>
              <a:rPr lang="nl-NL" sz="3200" i="1"/>
              <a:t>“We investeren miljoenen in AI, maar weten eigenlijk niet of het de zorg écht beter maakt, we kunnen daarom beter in andere initiatieven in de zorg investeren.”</a:t>
            </a:r>
            <a:endParaRPr lang="nl-NL" sz="3200"/>
          </a:p>
        </p:txBody>
      </p:sp>
      <p:sp>
        <p:nvSpPr>
          <p:cNvPr id="2" name="Titel 1">
            <a:extLst>
              <a:ext uri="{FF2B5EF4-FFF2-40B4-BE49-F238E27FC236}">
                <a16:creationId xmlns:a16="http://schemas.microsoft.com/office/drawing/2014/main" id="{0FA728DB-DDC3-7ABE-F5A6-6A3FA1406BF0}"/>
              </a:ext>
            </a:extLst>
          </p:cNvPr>
          <p:cNvSpPr>
            <a:spLocks noGrp="1"/>
          </p:cNvSpPr>
          <p:nvPr>
            <p:ph type="title"/>
          </p:nvPr>
        </p:nvSpPr>
        <p:spPr>
          <a:xfrm>
            <a:off x="720000" y="874693"/>
            <a:ext cx="10751275" cy="369025"/>
          </a:xfrm>
        </p:spPr>
        <p:txBody>
          <a:bodyPr/>
          <a:lstStyle/>
          <a:p>
            <a:r>
              <a:rPr lang="nl-NL" b="1"/>
              <a:t>1. Waarde en impact van AI: Wat levert AI in de zorg écht op?</a:t>
            </a:r>
            <a:endParaRPr lang="nl-NL"/>
          </a:p>
        </p:txBody>
      </p:sp>
      <p:sp>
        <p:nvSpPr>
          <p:cNvPr id="16" name="Tijdelijke aanduiding voor tekst 15">
            <a:extLst>
              <a:ext uri="{FF2B5EF4-FFF2-40B4-BE49-F238E27FC236}">
                <a16:creationId xmlns:a16="http://schemas.microsoft.com/office/drawing/2014/main" id="{CD82944E-8E6E-8483-EAC0-88A1071F9D99}"/>
              </a:ext>
            </a:extLst>
          </p:cNvPr>
          <p:cNvSpPr>
            <a:spLocks noGrp="1"/>
          </p:cNvSpPr>
          <p:nvPr>
            <p:ph type="body" sz="quarter" idx="16"/>
          </p:nvPr>
        </p:nvSpPr>
        <p:spPr>
          <a:xfrm>
            <a:off x="719999" y="593368"/>
            <a:ext cx="10751273" cy="148383"/>
          </a:xfrm>
        </p:spPr>
        <p:txBody>
          <a:bodyPr/>
          <a:lstStyle/>
          <a:p>
            <a:r>
              <a:rPr lang="nl-NL"/>
              <a:t>Samen versnellen van ai in de zorg</a:t>
            </a:r>
          </a:p>
        </p:txBody>
      </p:sp>
      <p:sp>
        <p:nvSpPr>
          <p:cNvPr id="5" name="Tijdelijke aanduiding voor voettekst 4">
            <a:extLst>
              <a:ext uri="{FF2B5EF4-FFF2-40B4-BE49-F238E27FC236}">
                <a16:creationId xmlns:a16="http://schemas.microsoft.com/office/drawing/2014/main" id="{B749C77A-C3B4-3CE9-897C-D793BC76C2F8}"/>
              </a:ext>
            </a:extLst>
          </p:cNvPr>
          <p:cNvSpPr>
            <a:spLocks noGrp="1"/>
          </p:cNvSpPr>
          <p:nvPr>
            <p:ph type="ftr" sz="quarter" idx="22"/>
          </p:nvPr>
        </p:nvSpPr>
        <p:spPr>
          <a:xfrm>
            <a:off x="1095424" y="6348479"/>
            <a:ext cx="5376001" cy="144759"/>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000" b="0" i="0" u="none" strike="noStrike" kern="1200" cap="none" spc="0" normalizeH="0" baseline="0" noProof="0">
                <a:ln>
                  <a:noFill/>
                </a:ln>
                <a:solidFill>
                  <a:srgbClr val="F07F00"/>
                </a:solidFill>
                <a:effectLst/>
                <a:uLnTx/>
                <a:uFillTx/>
                <a:latin typeface="Calibri Light"/>
                <a:ea typeface="+mn-ea"/>
                <a:cs typeface="Segoe UI Light" panose="020B0502040204020203" pitchFamily="34" charset="0"/>
              </a:rPr>
              <a:t>FME Gezondheid en Zorg</a:t>
            </a:r>
          </a:p>
        </p:txBody>
      </p:sp>
      <p:sp>
        <p:nvSpPr>
          <p:cNvPr id="6" name="Tijdelijke aanduiding voor dianummer 5">
            <a:extLst>
              <a:ext uri="{FF2B5EF4-FFF2-40B4-BE49-F238E27FC236}">
                <a16:creationId xmlns:a16="http://schemas.microsoft.com/office/drawing/2014/main" id="{E2680D94-2F9A-EFD8-571B-9E4731883E77}"/>
              </a:ext>
            </a:extLst>
          </p:cNvPr>
          <p:cNvSpPr>
            <a:spLocks noGrp="1"/>
          </p:cNvSpPr>
          <p:nvPr>
            <p:ph type="sldNum" sz="quarter" idx="23"/>
          </p:nvPr>
        </p:nvSpPr>
        <p:spPr>
          <a:xfrm>
            <a:off x="720000" y="6353241"/>
            <a:ext cx="254842" cy="13335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E843DB9-9987-4157-AB9C-CEA8D7D910BB}" type="slidenum">
              <a:rPr kumimoji="0" lang="nl-NL" sz="1000" b="1" i="0" u="none" strike="noStrike" kern="1200" cap="none" spc="0" normalizeH="0" baseline="0" noProof="0" smtClean="0">
                <a:ln>
                  <a:noFill/>
                </a:ln>
                <a:solidFill>
                  <a:srgbClr val="F07F00"/>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a:t>
            </a:fld>
            <a:endParaRPr kumimoji="0" lang="nl-NL" sz="1000" b="1" i="0" u="none" strike="noStrike" kern="1200" cap="none" spc="0" normalizeH="0" baseline="0" noProof="0">
              <a:ln>
                <a:noFill/>
              </a:ln>
              <a:solidFill>
                <a:srgbClr val="F07F00"/>
              </a:solidFill>
              <a:effectLst/>
              <a:uLnTx/>
              <a:uFillTx/>
              <a:latin typeface="Calibri"/>
              <a:ea typeface="+mn-ea"/>
              <a:cs typeface="+mn-cs"/>
            </a:endParaRPr>
          </a:p>
        </p:txBody>
      </p:sp>
      <p:pic>
        <p:nvPicPr>
          <p:cNvPr id="4" name="Picture 2" descr="Logo's bedrijven AI in de zorg">
            <a:extLst>
              <a:ext uri="{FF2B5EF4-FFF2-40B4-BE49-F238E27FC236}">
                <a16:creationId xmlns:a16="http://schemas.microsoft.com/office/drawing/2014/main" id="{E2A463E8-1773-97DD-F1BD-16161AA13D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713" y="5461653"/>
            <a:ext cx="4912704" cy="706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024541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4AD0DF-53A3-55EE-E2C8-2AFD7729C7D1}"/>
            </a:ext>
          </a:extLst>
        </p:cNvPr>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6CCD6CA7-99DA-6E1C-7FAE-6EEB2DC17D97}"/>
              </a:ext>
            </a:extLst>
          </p:cNvPr>
          <p:cNvSpPr>
            <a:spLocks noGrp="1"/>
          </p:cNvSpPr>
          <p:nvPr>
            <p:ph type="body" sz="quarter" idx="21"/>
          </p:nvPr>
        </p:nvSpPr>
        <p:spPr>
          <a:xfrm>
            <a:off x="719139" y="1504343"/>
            <a:ext cx="10752136" cy="4545778"/>
          </a:xfrm>
        </p:spPr>
        <p:txBody>
          <a:bodyPr/>
          <a:lstStyle/>
          <a:p>
            <a:pPr marL="0" indent="0">
              <a:lnSpc>
                <a:spcPct val="150000"/>
              </a:lnSpc>
              <a:buNone/>
            </a:pPr>
            <a:r>
              <a:rPr lang="nl-NL" sz="2200" b="1"/>
              <a:t>Uitdaging</a:t>
            </a:r>
            <a:br>
              <a:rPr lang="nl-NL" sz="2200"/>
            </a:br>
            <a:r>
              <a:rPr lang="nl-NL" sz="2200"/>
              <a:t>Zorgorganisaties verschillen sterk in hun gereedheid om AI te implementeren, door uiteenlopende technische, organisatorische en culturele factoren. Vaak ontbreekt het aan kennis, vaardigheden en draagvlak om AI succesvol te integreren. Hierdoor stagneert de implementatie, zelfs als de technologie beschikbaar is.</a:t>
            </a:r>
          </a:p>
        </p:txBody>
      </p:sp>
      <p:sp>
        <p:nvSpPr>
          <p:cNvPr id="2" name="Titel 1">
            <a:extLst>
              <a:ext uri="{FF2B5EF4-FFF2-40B4-BE49-F238E27FC236}">
                <a16:creationId xmlns:a16="http://schemas.microsoft.com/office/drawing/2014/main" id="{C6573B7B-CB21-513C-3441-40EA01477B1F}"/>
              </a:ext>
            </a:extLst>
          </p:cNvPr>
          <p:cNvSpPr>
            <a:spLocks noGrp="1"/>
          </p:cNvSpPr>
          <p:nvPr>
            <p:ph type="title"/>
          </p:nvPr>
        </p:nvSpPr>
        <p:spPr>
          <a:xfrm>
            <a:off x="720000" y="874693"/>
            <a:ext cx="10751275" cy="369025"/>
          </a:xfrm>
        </p:spPr>
        <p:txBody>
          <a:bodyPr/>
          <a:lstStyle/>
          <a:p>
            <a:r>
              <a:rPr lang="nl-NL" b="1"/>
              <a:t>2. AI-</a:t>
            </a:r>
            <a:r>
              <a:rPr lang="nl-NL" b="1" err="1"/>
              <a:t>readiness</a:t>
            </a:r>
            <a:r>
              <a:rPr lang="nl-NL" b="1"/>
              <a:t> van zorgorganisaties: Is de zorg klaar voor AI?</a:t>
            </a:r>
            <a:endParaRPr lang="nl-NL"/>
          </a:p>
        </p:txBody>
      </p:sp>
      <p:sp>
        <p:nvSpPr>
          <p:cNvPr id="16" name="Tijdelijke aanduiding voor tekst 15">
            <a:extLst>
              <a:ext uri="{FF2B5EF4-FFF2-40B4-BE49-F238E27FC236}">
                <a16:creationId xmlns:a16="http://schemas.microsoft.com/office/drawing/2014/main" id="{352EC7AA-E1EC-E064-4FD4-C5C26008681D}"/>
              </a:ext>
            </a:extLst>
          </p:cNvPr>
          <p:cNvSpPr>
            <a:spLocks noGrp="1"/>
          </p:cNvSpPr>
          <p:nvPr>
            <p:ph type="body" sz="quarter" idx="16"/>
          </p:nvPr>
        </p:nvSpPr>
        <p:spPr>
          <a:xfrm>
            <a:off x="719999" y="593368"/>
            <a:ext cx="10751273" cy="148383"/>
          </a:xfrm>
        </p:spPr>
        <p:txBody>
          <a:bodyPr/>
          <a:lstStyle/>
          <a:p>
            <a:r>
              <a:rPr lang="nl-NL"/>
              <a:t>Samen versnellen van ai in de zorg</a:t>
            </a:r>
          </a:p>
        </p:txBody>
      </p:sp>
      <p:sp>
        <p:nvSpPr>
          <p:cNvPr id="5" name="Tijdelijke aanduiding voor voettekst 4">
            <a:extLst>
              <a:ext uri="{FF2B5EF4-FFF2-40B4-BE49-F238E27FC236}">
                <a16:creationId xmlns:a16="http://schemas.microsoft.com/office/drawing/2014/main" id="{729B2583-063A-7DD7-5305-F4CCCF8D5A28}"/>
              </a:ext>
            </a:extLst>
          </p:cNvPr>
          <p:cNvSpPr>
            <a:spLocks noGrp="1"/>
          </p:cNvSpPr>
          <p:nvPr>
            <p:ph type="ftr" sz="quarter" idx="22"/>
          </p:nvPr>
        </p:nvSpPr>
        <p:spPr>
          <a:xfrm>
            <a:off x="1095424" y="6348479"/>
            <a:ext cx="5376001" cy="144759"/>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000" b="0" i="0" u="none" strike="noStrike" kern="1200" cap="none" spc="0" normalizeH="0" baseline="0" noProof="0">
                <a:ln>
                  <a:noFill/>
                </a:ln>
                <a:solidFill>
                  <a:srgbClr val="F07F00"/>
                </a:solidFill>
                <a:effectLst/>
                <a:uLnTx/>
                <a:uFillTx/>
                <a:latin typeface="Calibri Light"/>
                <a:ea typeface="+mn-ea"/>
                <a:cs typeface="Segoe UI Light" panose="020B0502040204020203" pitchFamily="34" charset="0"/>
              </a:rPr>
              <a:t>FME Gezondheid en Zorg</a:t>
            </a:r>
          </a:p>
        </p:txBody>
      </p:sp>
      <p:sp>
        <p:nvSpPr>
          <p:cNvPr id="6" name="Tijdelijke aanduiding voor dianummer 5">
            <a:extLst>
              <a:ext uri="{FF2B5EF4-FFF2-40B4-BE49-F238E27FC236}">
                <a16:creationId xmlns:a16="http://schemas.microsoft.com/office/drawing/2014/main" id="{5FFB432C-93EB-9A55-BE7B-E163D2720718}"/>
              </a:ext>
            </a:extLst>
          </p:cNvPr>
          <p:cNvSpPr>
            <a:spLocks noGrp="1"/>
          </p:cNvSpPr>
          <p:nvPr>
            <p:ph type="sldNum" sz="quarter" idx="23"/>
          </p:nvPr>
        </p:nvSpPr>
        <p:spPr>
          <a:xfrm>
            <a:off x="720000" y="6353241"/>
            <a:ext cx="254842" cy="13335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E843DB9-9987-4157-AB9C-CEA8D7D910BB}" type="slidenum">
              <a:rPr kumimoji="0" lang="nl-NL" sz="1000" b="1" i="0" u="none" strike="noStrike" kern="1200" cap="none" spc="0" normalizeH="0" baseline="0" noProof="0" smtClean="0">
                <a:ln>
                  <a:noFill/>
                </a:ln>
                <a:solidFill>
                  <a:srgbClr val="F07F00"/>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a:t>
            </a:fld>
            <a:endParaRPr kumimoji="0" lang="nl-NL" sz="1000" b="1" i="0" u="none" strike="noStrike" kern="1200" cap="none" spc="0" normalizeH="0" baseline="0" noProof="0">
              <a:ln>
                <a:noFill/>
              </a:ln>
              <a:solidFill>
                <a:srgbClr val="F07F00"/>
              </a:solidFill>
              <a:effectLst/>
              <a:uLnTx/>
              <a:uFillTx/>
              <a:latin typeface="Calibri"/>
              <a:ea typeface="+mn-ea"/>
              <a:cs typeface="+mn-cs"/>
            </a:endParaRPr>
          </a:p>
        </p:txBody>
      </p:sp>
      <p:pic>
        <p:nvPicPr>
          <p:cNvPr id="4" name="Picture 2" descr="Logo's bedrijven AI in de zorg">
            <a:extLst>
              <a:ext uri="{FF2B5EF4-FFF2-40B4-BE49-F238E27FC236}">
                <a16:creationId xmlns:a16="http://schemas.microsoft.com/office/drawing/2014/main" id="{A38A3933-7895-0784-D7CD-DDF4EA02E5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713" y="5461653"/>
            <a:ext cx="4912704" cy="706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866798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AADB72-CC92-7A75-9555-554380887EF3}"/>
            </a:ext>
          </a:extLst>
        </p:cNvPr>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A5852A24-63DA-36A1-F16D-DEB3901B671D}"/>
              </a:ext>
            </a:extLst>
          </p:cNvPr>
          <p:cNvSpPr>
            <a:spLocks noGrp="1"/>
          </p:cNvSpPr>
          <p:nvPr>
            <p:ph type="body" sz="quarter" idx="21"/>
          </p:nvPr>
        </p:nvSpPr>
        <p:spPr>
          <a:xfrm>
            <a:off x="719139" y="1504343"/>
            <a:ext cx="10752136" cy="4545778"/>
          </a:xfrm>
        </p:spPr>
        <p:txBody>
          <a:bodyPr/>
          <a:lstStyle/>
          <a:p>
            <a:pPr marL="0" indent="0">
              <a:lnSpc>
                <a:spcPct val="150000"/>
              </a:lnSpc>
              <a:buNone/>
            </a:pPr>
            <a:r>
              <a:rPr lang="nl-NL" sz="3200" b="1"/>
              <a:t>Stelling</a:t>
            </a:r>
            <a:endParaRPr lang="nl-NL" sz="3200"/>
          </a:p>
          <a:p>
            <a:pPr marL="0" indent="0">
              <a:buNone/>
            </a:pPr>
            <a:r>
              <a:rPr lang="nl-NL" sz="3200" i="1"/>
              <a:t>“De grootste bottleneck voor AI in de zorg is niet de technologie, maar de organisatie en de mensen in de organisatie.”</a:t>
            </a:r>
            <a:endParaRPr lang="nl-NL" sz="3200"/>
          </a:p>
        </p:txBody>
      </p:sp>
      <p:sp>
        <p:nvSpPr>
          <p:cNvPr id="2" name="Titel 1">
            <a:extLst>
              <a:ext uri="{FF2B5EF4-FFF2-40B4-BE49-F238E27FC236}">
                <a16:creationId xmlns:a16="http://schemas.microsoft.com/office/drawing/2014/main" id="{DE119CDD-FAB4-4B81-162C-E4991F0992B6}"/>
              </a:ext>
            </a:extLst>
          </p:cNvPr>
          <p:cNvSpPr>
            <a:spLocks noGrp="1"/>
          </p:cNvSpPr>
          <p:nvPr>
            <p:ph type="title"/>
          </p:nvPr>
        </p:nvSpPr>
        <p:spPr>
          <a:xfrm>
            <a:off x="720000" y="874693"/>
            <a:ext cx="10751275" cy="369025"/>
          </a:xfrm>
        </p:spPr>
        <p:txBody>
          <a:bodyPr/>
          <a:lstStyle/>
          <a:p>
            <a:r>
              <a:rPr lang="nl-NL" b="1"/>
              <a:t>2. AI-</a:t>
            </a:r>
            <a:r>
              <a:rPr lang="nl-NL" b="1" err="1"/>
              <a:t>readiness</a:t>
            </a:r>
            <a:r>
              <a:rPr lang="nl-NL" b="1"/>
              <a:t> van zorgorganisaties: Is de zorg klaar voor AI?</a:t>
            </a:r>
            <a:endParaRPr lang="nl-NL"/>
          </a:p>
        </p:txBody>
      </p:sp>
      <p:sp>
        <p:nvSpPr>
          <p:cNvPr id="16" name="Tijdelijke aanduiding voor tekst 15">
            <a:extLst>
              <a:ext uri="{FF2B5EF4-FFF2-40B4-BE49-F238E27FC236}">
                <a16:creationId xmlns:a16="http://schemas.microsoft.com/office/drawing/2014/main" id="{8C52A8B7-21F3-9958-A825-39CD8410B163}"/>
              </a:ext>
            </a:extLst>
          </p:cNvPr>
          <p:cNvSpPr>
            <a:spLocks noGrp="1"/>
          </p:cNvSpPr>
          <p:nvPr>
            <p:ph type="body" sz="quarter" idx="16"/>
          </p:nvPr>
        </p:nvSpPr>
        <p:spPr>
          <a:xfrm>
            <a:off x="719999" y="593368"/>
            <a:ext cx="10751273" cy="148383"/>
          </a:xfrm>
        </p:spPr>
        <p:txBody>
          <a:bodyPr/>
          <a:lstStyle/>
          <a:p>
            <a:r>
              <a:rPr lang="nl-NL"/>
              <a:t>Samen versnellen van ai in de zorg</a:t>
            </a:r>
          </a:p>
        </p:txBody>
      </p:sp>
      <p:sp>
        <p:nvSpPr>
          <p:cNvPr id="5" name="Tijdelijke aanduiding voor voettekst 4">
            <a:extLst>
              <a:ext uri="{FF2B5EF4-FFF2-40B4-BE49-F238E27FC236}">
                <a16:creationId xmlns:a16="http://schemas.microsoft.com/office/drawing/2014/main" id="{B9699FDC-6F8C-5176-08C3-7AF9F64F4DC6}"/>
              </a:ext>
            </a:extLst>
          </p:cNvPr>
          <p:cNvSpPr>
            <a:spLocks noGrp="1"/>
          </p:cNvSpPr>
          <p:nvPr>
            <p:ph type="ftr" sz="quarter" idx="22"/>
          </p:nvPr>
        </p:nvSpPr>
        <p:spPr>
          <a:xfrm>
            <a:off x="1095424" y="6348479"/>
            <a:ext cx="5376001" cy="144759"/>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000" b="0" i="0" u="none" strike="noStrike" kern="1200" cap="none" spc="0" normalizeH="0" baseline="0" noProof="0">
                <a:ln>
                  <a:noFill/>
                </a:ln>
                <a:solidFill>
                  <a:srgbClr val="F07F00"/>
                </a:solidFill>
                <a:effectLst/>
                <a:uLnTx/>
                <a:uFillTx/>
                <a:latin typeface="Calibri Light"/>
                <a:ea typeface="+mn-ea"/>
                <a:cs typeface="Segoe UI Light" panose="020B0502040204020203" pitchFamily="34" charset="0"/>
              </a:rPr>
              <a:t>FME Gezondheid en Zorg</a:t>
            </a:r>
          </a:p>
        </p:txBody>
      </p:sp>
      <p:sp>
        <p:nvSpPr>
          <p:cNvPr id="6" name="Tijdelijke aanduiding voor dianummer 5">
            <a:extLst>
              <a:ext uri="{FF2B5EF4-FFF2-40B4-BE49-F238E27FC236}">
                <a16:creationId xmlns:a16="http://schemas.microsoft.com/office/drawing/2014/main" id="{DB51FEAB-89E8-D65B-DD9B-52BC325378A0}"/>
              </a:ext>
            </a:extLst>
          </p:cNvPr>
          <p:cNvSpPr>
            <a:spLocks noGrp="1"/>
          </p:cNvSpPr>
          <p:nvPr>
            <p:ph type="sldNum" sz="quarter" idx="23"/>
          </p:nvPr>
        </p:nvSpPr>
        <p:spPr>
          <a:xfrm>
            <a:off x="720000" y="6353241"/>
            <a:ext cx="254842" cy="13335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E843DB9-9987-4157-AB9C-CEA8D7D910BB}" type="slidenum">
              <a:rPr kumimoji="0" lang="nl-NL" sz="1000" b="1" i="0" u="none" strike="noStrike" kern="1200" cap="none" spc="0" normalizeH="0" baseline="0" noProof="0" smtClean="0">
                <a:ln>
                  <a:noFill/>
                </a:ln>
                <a:solidFill>
                  <a:srgbClr val="F07F00"/>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a:t>
            </a:fld>
            <a:endParaRPr kumimoji="0" lang="nl-NL" sz="1000" b="1" i="0" u="none" strike="noStrike" kern="1200" cap="none" spc="0" normalizeH="0" baseline="0" noProof="0">
              <a:ln>
                <a:noFill/>
              </a:ln>
              <a:solidFill>
                <a:srgbClr val="F07F00"/>
              </a:solidFill>
              <a:effectLst/>
              <a:uLnTx/>
              <a:uFillTx/>
              <a:latin typeface="Calibri"/>
              <a:ea typeface="+mn-ea"/>
              <a:cs typeface="+mn-cs"/>
            </a:endParaRPr>
          </a:p>
        </p:txBody>
      </p:sp>
      <p:pic>
        <p:nvPicPr>
          <p:cNvPr id="4" name="Picture 2" descr="Logo's bedrijven AI in de zorg">
            <a:extLst>
              <a:ext uri="{FF2B5EF4-FFF2-40B4-BE49-F238E27FC236}">
                <a16:creationId xmlns:a16="http://schemas.microsoft.com/office/drawing/2014/main" id="{775E79E9-493A-9B54-CBA9-100559F246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713" y="5461653"/>
            <a:ext cx="4912704" cy="706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106533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57AF95-8E5A-8E1F-6372-8208977BA591}"/>
            </a:ext>
          </a:extLst>
        </p:cNvPr>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428C88C1-57E9-CBC2-4428-6F174F701CBB}"/>
              </a:ext>
            </a:extLst>
          </p:cNvPr>
          <p:cNvSpPr>
            <a:spLocks noGrp="1"/>
          </p:cNvSpPr>
          <p:nvPr>
            <p:ph type="body" sz="quarter" idx="21"/>
          </p:nvPr>
        </p:nvSpPr>
        <p:spPr>
          <a:xfrm>
            <a:off x="719139" y="2066193"/>
            <a:ext cx="10752136" cy="3983928"/>
          </a:xfrm>
        </p:spPr>
        <p:txBody>
          <a:bodyPr/>
          <a:lstStyle/>
          <a:p>
            <a:pPr marL="0" indent="0">
              <a:lnSpc>
                <a:spcPct val="150000"/>
              </a:lnSpc>
              <a:buNone/>
            </a:pPr>
            <a:r>
              <a:rPr lang="nl-NL" sz="2200" b="1"/>
              <a:t>Uitdaging</a:t>
            </a:r>
            <a:br>
              <a:rPr lang="nl-NL" sz="2200"/>
            </a:br>
            <a:r>
              <a:rPr lang="nl-NL" sz="2200"/>
              <a:t>AI roept fundamentele ethische en sociale vragen op, zoals privacy, transparantie en bias. In de praktijk zijn er weinig concrete handvatten om met deze dilemma’s om te gaan. Zonder aandacht hiervoor kan AI de relatie tussen zorgprofessional en patiënt veranderen en bestaande ongelijkheden versterken.</a:t>
            </a:r>
          </a:p>
        </p:txBody>
      </p:sp>
      <p:sp>
        <p:nvSpPr>
          <p:cNvPr id="2" name="Titel 1">
            <a:extLst>
              <a:ext uri="{FF2B5EF4-FFF2-40B4-BE49-F238E27FC236}">
                <a16:creationId xmlns:a16="http://schemas.microsoft.com/office/drawing/2014/main" id="{613B9161-E3E8-C7A8-8226-66F20A2A40A4}"/>
              </a:ext>
            </a:extLst>
          </p:cNvPr>
          <p:cNvSpPr>
            <a:spLocks noGrp="1"/>
          </p:cNvSpPr>
          <p:nvPr>
            <p:ph type="title"/>
          </p:nvPr>
        </p:nvSpPr>
        <p:spPr>
          <a:xfrm>
            <a:off x="720000" y="874693"/>
            <a:ext cx="10751275" cy="369025"/>
          </a:xfrm>
        </p:spPr>
        <p:txBody>
          <a:bodyPr/>
          <a:lstStyle/>
          <a:p>
            <a:r>
              <a:rPr lang="nl-NL" b="1"/>
              <a:t>3. Ethische en sociale vraagstukken: Hoe mensgericht blijft de zorg met AI?</a:t>
            </a:r>
            <a:endParaRPr lang="nl-NL"/>
          </a:p>
        </p:txBody>
      </p:sp>
      <p:sp>
        <p:nvSpPr>
          <p:cNvPr id="16" name="Tijdelijke aanduiding voor tekst 15">
            <a:extLst>
              <a:ext uri="{FF2B5EF4-FFF2-40B4-BE49-F238E27FC236}">
                <a16:creationId xmlns:a16="http://schemas.microsoft.com/office/drawing/2014/main" id="{1A274C7F-FC84-1766-271C-483FEDB429C4}"/>
              </a:ext>
            </a:extLst>
          </p:cNvPr>
          <p:cNvSpPr>
            <a:spLocks noGrp="1"/>
          </p:cNvSpPr>
          <p:nvPr>
            <p:ph type="body" sz="quarter" idx="16"/>
          </p:nvPr>
        </p:nvSpPr>
        <p:spPr>
          <a:xfrm>
            <a:off x="719999" y="593368"/>
            <a:ext cx="10751273" cy="148383"/>
          </a:xfrm>
        </p:spPr>
        <p:txBody>
          <a:bodyPr/>
          <a:lstStyle/>
          <a:p>
            <a:r>
              <a:rPr lang="nl-NL"/>
              <a:t>Samen versnellen van ai in de zorg</a:t>
            </a:r>
          </a:p>
        </p:txBody>
      </p:sp>
      <p:sp>
        <p:nvSpPr>
          <p:cNvPr id="5" name="Tijdelijke aanduiding voor voettekst 4">
            <a:extLst>
              <a:ext uri="{FF2B5EF4-FFF2-40B4-BE49-F238E27FC236}">
                <a16:creationId xmlns:a16="http://schemas.microsoft.com/office/drawing/2014/main" id="{645AB804-0E4C-2A3B-D12D-A40EAD60D131}"/>
              </a:ext>
            </a:extLst>
          </p:cNvPr>
          <p:cNvSpPr>
            <a:spLocks noGrp="1"/>
          </p:cNvSpPr>
          <p:nvPr>
            <p:ph type="ftr" sz="quarter" idx="22"/>
          </p:nvPr>
        </p:nvSpPr>
        <p:spPr>
          <a:xfrm>
            <a:off x="1095424" y="6348479"/>
            <a:ext cx="5376001" cy="144759"/>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000" b="0" i="0" u="none" strike="noStrike" kern="1200" cap="none" spc="0" normalizeH="0" baseline="0" noProof="0">
                <a:ln>
                  <a:noFill/>
                </a:ln>
                <a:solidFill>
                  <a:srgbClr val="F07F00"/>
                </a:solidFill>
                <a:effectLst/>
                <a:uLnTx/>
                <a:uFillTx/>
                <a:latin typeface="Calibri Light"/>
                <a:ea typeface="+mn-ea"/>
                <a:cs typeface="Segoe UI Light" panose="020B0502040204020203" pitchFamily="34" charset="0"/>
              </a:rPr>
              <a:t>FME Gezondheid en Zorg</a:t>
            </a:r>
          </a:p>
        </p:txBody>
      </p:sp>
      <p:sp>
        <p:nvSpPr>
          <p:cNvPr id="6" name="Tijdelijke aanduiding voor dianummer 5">
            <a:extLst>
              <a:ext uri="{FF2B5EF4-FFF2-40B4-BE49-F238E27FC236}">
                <a16:creationId xmlns:a16="http://schemas.microsoft.com/office/drawing/2014/main" id="{64C81829-EBC4-66CB-613D-FCAA7BC5402E}"/>
              </a:ext>
            </a:extLst>
          </p:cNvPr>
          <p:cNvSpPr>
            <a:spLocks noGrp="1"/>
          </p:cNvSpPr>
          <p:nvPr>
            <p:ph type="sldNum" sz="quarter" idx="23"/>
          </p:nvPr>
        </p:nvSpPr>
        <p:spPr>
          <a:xfrm>
            <a:off x="720000" y="6353241"/>
            <a:ext cx="254842" cy="13335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E843DB9-9987-4157-AB9C-CEA8D7D910BB}" type="slidenum">
              <a:rPr kumimoji="0" lang="nl-NL" sz="1000" b="1" i="0" u="none" strike="noStrike" kern="1200" cap="none" spc="0" normalizeH="0" baseline="0" noProof="0" smtClean="0">
                <a:ln>
                  <a:noFill/>
                </a:ln>
                <a:solidFill>
                  <a:srgbClr val="F07F00"/>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a:t>
            </a:fld>
            <a:endParaRPr kumimoji="0" lang="nl-NL" sz="1000" b="1" i="0" u="none" strike="noStrike" kern="1200" cap="none" spc="0" normalizeH="0" baseline="0" noProof="0">
              <a:ln>
                <a:noFill/>
              </a:ln>
              <a:solidFill>
                <a:srgbClr val="F07F00"/>
              </a:solidFill>
              <a:effectLst/>
              <a:uLnTx/>
              <a:uFillTx/>
              <a:latin typeface="Calibri"/>
              <a:ea typeface="+mn-ea"/>
              <a:cs typeface="+mn-cs"/>
            </a:endParaRPr>
          </a:p>
        </p:txBody>
      </p:sp>
      <p:pic>
        <p:nvPicPr>
          <p:cNvPr id="4" name="Picture 2" descr="Logo's bedrijven AI in de zorg">
            <a:extLst>
              <a:ext uri="{FF2B5EF4-FFF2-40B4-BE49-F238E27FC236}">
                <a16:creationId xmlns:a16="http://schemas.microsoft.com/office/drawing/2014/main" id="{0ADCD55D-7EEE-B00D-749A-2D7BC324F2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713" y="5461653"/>
            <a:ext cx="4912704" cy="706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243827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324C8B-03AA-E72A-CF77-D658D27E3FE9}"/>
            </a:ext>
          </a:extLst>
        </p:cNvPr>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27A577DA-24CA-0C66-11A5-ED80125D5C9A}"/>
              </a:ext>
            </a:extLst>
          </p:cNvPr>
          <p:cNvSpPr>
            <a:spLocks noGrp="1"/>
          </p:cNvSpPr>
          <p:nvPr>
            <p:ph type="body" sz="quarter" idx="21"/>
          </p:nvPr>
        </p:nvSpPr>
        <p:spPr>
          <a:xfrm>
            <a:off x="719139" y="2136531"/>
            <a:ext cx="10752136" cy="3913590"/>
          </a:xfrm>
        </p:spPr>
        <p:txBody>
          <a:bodyPr/>
          <a:lstStyle/>
          <a:p>
            <a:pPr marL="0" indent="0">
              <a:lnSpc>
                <a:spcPct val="150000"/>
              </a:lnSpc>
              <a:buNone/>
            </a:pPr>
            <a:r>
              <a:rPr lang="nl-NL" sz="3200" b="1"/>
              <a:t>Stelling</a:t>
            </a:r>
            <a:endParaRPr lang="nl-NL" sz="3200"/>
          </a:p>
          <a:p>
            <a:pPr marL="0" indent="0">
              <a:buNone/>
            </a:pPr>
            <a:r>
              <a:rPr lang="nl-NL" sz="3200" i="1"/>
              <a:t>“AI maakt de zorg efficiënter, maar dreigt de menselijke maat te verliezen.”</a:t>
            </a:r>
          </a:p>
        </p:txBody>
      </p:sp>
      <p:sp>
        <p:nvSpPr>
          <p:cNvPr id="2" name="Titel 1">
            <a:extLst>
              <a:ext uri="{FF2B5EF4-FFF2-40B4-BE49-F238E27FC236}">
                <a16:creationId xmlns:a16="http://schemas.microsoft.com/office/drawing/2014/main" id="{3CBB000C-784C-BCE2-3019-099A8FE40C14}"/>
              </a:ext>
            </a:extLst>
          </p:cNvPr>
          <p:cNvSpPr>
            <a:spLocks noGrp="1"/>
          </p:cNvSpPr>
          <p:nvPr>
            <p:ph type="title"/>
          </p:nvPr>
        </p:nvSpPr>
        <p:spPr>
          <a:xfrm>
            <a:off x="720000" y="874693"/>
            <a:ext cx="10751275" cy="369025"/>
          </a:xfrm>
        </p:spPr>
        <p:txBody>
          <a:bodyPr/>
          <a:lstStyle/>
          <a:p>
            <a:r>
              <a:rPr lang="nl-NL" b="1"/>
              <a:t>3. Ethische en sociale vraagstukken: Hoe mensgericht blijft de zorg met AI?</a:t>
            </a:r>
            <a:endParaRPr lang="nl-NL"/>
          </a:p>
        </p:txBody>
      </p:sp>
      <p:sp>
        <p:nvSpPr>
          <p:cNvPr id="16" name="Tijdelijke aanduiding voor tekst 15">
            <a:extLst>
              <a:ext uri="{FF2B5EF4-FFF2-40B4-BE49-F238E27FC236}">
                <a16:creationId xmlns:a16="http://schemas.microsoft.com/office/drawing/2014/main" id="{3565AD9B-50AD-2E16-D8D8-28EA3FFF8174}"/>
              </a:ext>
            </a:extLst>
          </p:cNvPr>
          <p:cNvSpPr>
            <a:spLocks noGrp="1"/>
          </p:cNvSpPr>
          <p:nvPr>
            <p:ph type="body" sz="quarter" idx="16"/>
          </p:nvPr>
        </p:nvSpPr>
        <p:spPr>
          <a:xfrm>
            <a:off x="719999" y="593368"/>
            <a:ext cx="10751273" cy="148383"/>
          </a:xfrm>
        </p:spPr>
        <p:txBody>
          <a:bodyPr/>
          <a:lstStyle/>
          <a:p>
            <a:r>
              <a:rPr lang="nl-NL"/>
              <a:t>Samen versnellen van ai in de zorg</a:t>
            </a:r>
          </a:p>
        </p:txBody>
      </p:sp>
      <p:sp>
        <p:nvSpPr>
          <p:cNvPr id="5" name="Tijdelijke aanduiding voor voettekst 4">
            <a:extLst>
              <a:ext uri="{FF2B5EF4-FFF2-40B4-BE49-F238E27FC236}">
                <a16:creationId xmlns:a16="http://schemas.microsoft.com/office/drawing/2014/main" id="{AB1BABE1-4256-93A6-6496-2C352625C5B8}"/>
              </a:ext>
            </a:extLst>
          </p:cNvPr>
          <p:cNvSpPr>
            <a:spLocks noGrp="1"/>
          </p:cNvSpPr>
          <p:nvPr>
            <p:ph type="ftr" sz="quarter" idx="22"/>
          </p:nvPr>
        </p:nvSpPr>
        <p:spPr>
          <a:xfrm>
            <a:off x="1095424" y="6348479"/>
            <a:ext cx="5376001" cy="144759"/>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000" b="0" i="0" u="none" strike="noStrike" kern="1200" cap="none" spc="0" normalizeH="0" baseline="0" noProof="0">
                <a:ln>
                  <a:noFill/>
                </a:ln>
                <a:solidFill>
                  <a:srgbClr val="F07F00"/>
                </a:solidFill>
                <a:effectLst/>
                <a:uLnTx/>
                <a:uFillTx/>
                <a:latin typeface="Calibri Light"/>
                <a:ea typeface="+mn-ea"/>
                <a:cs typeface="Segoe UI Light" panose="020B0502040204020203" pitchFamily="34" charset="0"/>
              </a:rPr>
              <a:t>FME Gezondheid en Zorg</a:t>
            </a:r>
          </a:p>
        </p:txBody>
      </p:sp>
      <p:sp>
        <p:nvSpPr>
          <p:cNvPr id="6" name="Tijdelijke aanduiding voor dianummer 5">
            <a:extLst>
              <a:ext uri="{FF2B5EF4-FFF2-40B4-BE49-F238E27FC236}">
                <a16:creationId xmlns:a16="http://schemas.microsoft.com/office/drawing/2014/main" id="{8C66F2C2-370B-9327-52F4-BA935197CE1E}"/>
              </a:ext>
            </a:extLst>
          </p:cNvPr>
          <p:cNvSpPr>
            <a:spLocks noGrp="1"/>
          </p:cNvSpPr>
          <p:nvPr>
            <p:ph type="sldNum" sz="quarter" idx="23"/>
          </p:nvPr>
        </p:nvSpPr>
        <p:spPr>
          <a:xfrm>
            <a:off x="720000" y="6353241"/>
            <a:ext cx="254842" cy="13335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E843DB9-9987-4157-AB9C-CEA8D7D910BB}" type="slidenum">
              <a:rPr kumimoji="0" lang="nl-NL" sz="1000" b="1" i="0" u="none" strike="noStrike" kern="1200" cap="none" spc="0" normalizeH="0" baseline="0" noProof="0" smtClean="0">
                <a:ln>
                  <a:noFill/>
                </a:ln>
                <a:solidFill>
                  <a:srgbClr val="F07F00"/>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a:t>
            </a:fld>
            <a:endParaRPr kumimoji="0" lang="nl-NL" sz="1000" b="1" i="0" u="none" strike="noStrike" kern="1200" cap="none" spc="0" normalizeH="0" baseline="0" noProof="0">
              <a:ln>
                <a:noFill/>
              </a:ln>
              <a:solidFill>
                <a:srgbClr val="F07F00"/>
              </a:solidFill>
              <a:effectLst/>
              <a:uLnTx/>
              <a:uFillTx/>
              <a:latin typeface="Calibri"/>
              <a:ea typeface="+mn-ea"/>
              <a:cs typeface="+mn-cs"/>
            </a:endParaRPr>
          </a:p>
        </p:txBody>
      </p:sp>
      <p:pic>
        <p:nvPicPr>
          <p:cNvPr id="4" name="Picture 2" descr="Logo's bedrijven AI in de zorg">
            <a:extLst>
              <a:ext uri="{FF2B5EF4-FFF2-40B4-BE49-F238E27FC236}">
                <a16:creationId xmlns:a16="http://schemas.microsoft.com/office/drawing/2014/main" id="{23C46643-1851-0CCB-5D96-771BE8F162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713" y="5461653"/>
            <a:ext cx="4912704" cy="706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833241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C5AD80-5A49-8A4A-9CBE-1BF2933E9193}"/>
            </a:ext>
          </a:extLst>
        </p:cNvPr>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E806A6AA-D6EA-76B4-8D65-FB6FDAC44D04}"/>
              </a:ext>
            </a:extLst>
          </p:cNvPr>
          <p:cNvSpPr>
            <a:spLocks noGrp="1"/>
          </p:cNvSpPr>
          <p:nvPr>
            <p:ph type="body" sz="quarter" idx="21"/>
          </p:nvPr>
        </p:nvSpPr>
        <p:spPr>
          <a:xfrm>
            <a:off x="719139" y="2066193"/>
            <a:ext cx="10752136" cy="3983928"/>
          </a:xfrm>
        </p:spPr>
        <p:txBody>
          <a:bodyPr/>
          <a:lstStyle/>
          <a:p>
            <a:pPr marL="0" indent="0">
              <a:lnSpc>
                <a:spcPct val="150000"/>
              </a:lnSpc>
              <a:buNone/>
            </a:pPr>
            <a:r>
              <a:rPr lang="nl-NL" sz="2200" b="1"/>
              <a:t>Uitdaging</a:t>
            </a:r>
            <a:br>
              <a:rPr lang="nl-NL" sz="2200"/>
            </a:br>
            <a:r>
              <a:rPr lang="nl-NL" sz="2200"/>
              <a:t>Veel AI-innovaties blijven hangen in de pilotfase en bereiken zelden grootschalige toepassing. Dit komt door versnippering, gebrek aan samenwerking, onvoldoende data-infrastructuur en beperkte financiering voor opschaling. Zonder structurele aanpak blijft de impact van AI beperkt tot losse experimenten, terwijl de potentie veel groter is.</a:t>
            </a:r>
          </a:p>
        </p:txBody>
      </p:sp>
      <p:sp>
        <p:nvSpPr>
          <p:cNvPr id="2" name="Titel 1">
            <a:extLst>
              <a:ext uri="{FF2B5EF4-FFF2-40B4-BE49-F238E27FC236}">
                <a16:creationId xmlns:a16="http://schemas.microsoft.com/office/drawing/2014/main" id="{10E64053-3347-CC9D-3FBC-6398D5F9C074}"/>
              </a:ext>
            </a:extLst>
          </p:cNvPr>
          <p:cNvSpPr>
            <a:spLocks noGrp="1"/>
          </p:cNvSpPr>
          <p:nvPr>
            <p:ph type="title"/>
          </p:nvPr>
        </p:nvSpPr>
        <p:spPr>
          <a:xfrm>
            <a:off x="720000" y="874693"/>
            <a:ext cx="10751275" cy="369025"/>
          </a:xfrm>
        </p:spPr>
        <p:txBody>
          <a:bodyPr/>
          <a:lstStyle/>
          <a:p>
            <a:r>
              <a:rPr lang="nl-NL" b="1"/>
              <a:t>4. Opschaling van AI-toepassingen: Hoe krijgen we AI van pilot naar praktijk?</a:t>
            </a:r>
            <a:endParaRPr lang="nl-NL"/>
          </a:p>
        </p:txBody>
      </p:sp>
      <p:sp>
        <p:nvSpPr>
          <p:cNvPr id="16" name="Tijdelijke aanduiding voor tekst 15">
            <a:extLst>
              <a:ext uri="{FF2B5EF4-FFF2-40B4-BE49-F238E27FC236}">
                <a16:creationId xmlns:a16="http://schemas.microsoft.com/office/drawing/2014/main" id="{BA362639-DCEE-817E-25A5-8225E9135DBB}"/>
              </a:ext>
            </a:extLst>
          </p:cNvPr>
          <p:cNvSpPr>
            <a:spLocks noGrp="1"/>
          </p:cNvSpPr>
          <p:nvPr>
            <p:ph type="body" sz="quarter" idx="16"/>
          </p:nvPr>
        </p:nvSpPr>
        <p:spPr>
          <a:xfrm>
            <a:off x="719999" y="593368"/>
            <a:ext cx="10751273" cy="148383"/>
          </a:xfrm>
        </p:spPr>
        <p:txBody>
          <a:bodyPr/>
          <a:lstStyle/>
          <a:p>
            <a:r>
              <a:rPr lang="nl-NL"/>
              <a:t>Samen versnellen van ai in de zorg</a:t>
            </a:r>
          </a:p>
        </p:txBody>
      </p:sp>
      <p:sp>
        <p:nvSpPr>
          <p:cNvPr id="5" name="Tijdelijke aanduiding voor voettekst 4">
            <a:extLst>
              <a:ext uri="{FF2B5EF4-FFF2-40B4-BE49-F238E27FC236}">
                <a16:creationId xmlns:a16="http://schemas.microsoft.com/office/drawing/2014/main" id="{7ADE37C6-F7EA-AA52-E6EB-9467C40C2B41}"/>
              </a:ext>
            </a:extLst>
          </p:cNvPr>
          <p:cNvSpPr>
            <a:spLocks noGrp="1"/>
          </p:cNvSpPr>
          <p:nvPr>
            <p:ph type="ftr" sz="quarter" idx="22"/>
          </p:nvPr>
        </p:nvSpPr>
        <p:spPr>
          <a:xfrm>
            <a:off x="1095424" y="6348479"/>
            <a:ext cx="5376001" cy="144759"/>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000" b="0" i="0" u="none" strike="noStrike" kern="1200" cap="none" spc="0" normalizeH="0" baseline="0" noProof="0">
                <a:ln>
                  <a:noFill/>
                </a:ln>
                <a:solidFill>
                  <a:srgbClr val="F07F00"/>
                </a:solidFill>
                <a:effectLst/>
                <a:uLnTx/>
                <a:uFillTx/>
                <a:latin typeface="Calibri Light"/>
                <a:ea typeface="+mn-ea"/>
                <a:cs typeface="Segoe UI Light" panose="020B0502040204020203" pitchFamily="34" charset="0"/>
              </a:rPr>
              <a:t>FME Gezondheid en Zorg</a:t>
            </a:r>
          </a:p>
        </p:txBody>
      </p:sp>
      <p:sp>
        <p:nvSpPr>
          <p:cNvPr id="6" name="Tijdelijke aanduiding voor dianummer 5">
            <a:extLst>
              <a:ext uri="{FF2B5EF4-FFF2-40B4-BE49-F238E27FC236}">
                <a16:creationId xmlns:a16="http://schemas.microsoft.com/office/drawing/2014/main" id="{E56DE362-6C15-C8F1-36C6-5A66D10DB7FB}"/>
              </a:ext>
            </a:extLst>
          </p:cNvPr>
          <p:cNvSpPr>
            <a:spLocks noGrp="1"/>
          </p:cNvSpPr>
          <p:nvPr>
            <p:ph type="sldNum" sz="quarter" idx="23"/>
          </p:nvPr>
        </p:nvSpPr>
        <p:spPr>
          <a:xfrm>
            <a:off x="720000" y="6353241"/>
            <a:ext cx="254842" cy="13335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E843DB9-9987-4157-AB9C-CEA8D7D910BB}" type="slidenum">
              <a:rPr kumimoji="0" lang="nl-NL" sz="1000" b="1" i="0" u="none" strike="noStrike" kern="1200" cap="none" spc="0" normalizeH="0" baseline="0" noProof="0" smtClean="0">
                <a:ln>
                  <a:noFill/>
                </a:ln>
                <a:solidFill>
                  <a:srgbClr val="F07F00"/>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a:t>
            </a:fld>
            <a:endParaRPr kumimoji="0" lang="nl-NL" sz="1000" b="1" i="0" u="none" strike="noStrike" kern="1200" cap="none" spc="0" normalizeH="0" baseline="0" noProof="0">
              <a:ln>
                <a:noFill/>
              </a:ln>
              <a:solidFill>
                <a:srgbClr val="F07F00"/>
              </a:solidFill>
              <a:effectLst/>
              <a:uLnTx/>
              <a:uFillTx/>
              <a:latin typeface="Calibri"/>
              <a:ea typeface="+mn-ea"/>
              <a:cs typeface="+mn-cs"/>
            </a:endParaRPr>
          </a:p>
        </p:txBody>
      </p:sp>
      <p:pic>
        <p:nvPicPr>
          <p:cNvPr id="4" name="Picture 2" descr="Logo's bedrijven AI in de zorg">
            <a:extLst>
              <a:ext uri="{FF2B5EF4-FFF2-40B4-BE49-F238E27FC236}">
                <a16:creationId xmlns:a16="http://schemas.microsoft.com/office/drawing/2014/main" id="{765D36A0-FF8E-7D5F-287D-C20AC6359E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713" y="5461653"/>
            <a:ext cx="4912704" cy="706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000585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814078-A0BB-A59B-426D-A99F23E4B1DD}"/>
            </a:ext>
          </a:extLst>
        </p:cNvPr>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A218400A-29A6-B134-3D51-50A2FB155850}"/>
              </a:ext>
            </a:extLst>
          </p:cNvPr>
          <p:cNvSpPr>
            <a:spLocks noGrp="1"/>
          </p:cNvSpPr>
          <p:nvPr>
            <p:ph type="body" sz="quarter" idx="21"/>
          </p:nvPr>
        </p:nvSpPr>
        <p:spPr>
          <a:xfrm>
            <a:off x="719139" y="2136531"/>
            <a:ext cx="10752136" cy="3913590"/>
          </a:xfrm>
        </p:spPr>
        <p:txBody>
          <a:bodyPr/>
          <a:lstStyle/>
          <a:p>
            <a:pPr marL="0" indent="0">
              <a:lnSpc>
                <a:spcPct val="150000"/>
              </a:lnSpc>
              <a:buNone/>
            </a:pPr>
            <a:r>
              <a:rPr lang="nl-NL" sz="3200" b="1"/>
              <a:t>Stelling</a:t>
            </a:r>
            <a:endParaRPr lang="nl-NL" sz="3200"/>
          </a:p>
          <a:p>
            <a:pPr marL="0" indent="0">
              <a:buNone/>
            </a:pPr>
            <a:r>
              <a:rPr lang="nl-NL" sz="3200" i="1"/>
              <a:t>“Nederland moet landelijke keuzes maken en een beperkt aantal AI-toepassingen grootschalig financieren, in plaats van veel kleine pilots ondersteunen.”</a:t>
            </a:r>
          </a:p>
        </p:txBody>
      </p:sp>
      <p:sp>
        <p:nvSpPr>
          <p:cNvPr id="2" name="Titel 1">
            <a:extLst>
              <a:ext uri="{FF2B5EF4-FFF2-40B4-BE49-F238E27FC236}">
                <a16:creationId xmlns:a16="http://schemas.microsoft.com/office/drawing/2014/main" id="{A0326127-3E4D-EA88-624B-EAFC0758E095}"/>
              </a:ext>
            </a:extLst>
          </p:cNvPr>
          <p:cNvSpPr>
            <a:spLocks noGrp="1"/>
          </p:cNvSpPr>
          <p:nvPr>
            <p:ph type="title"/>
          </p:nvPr>
        </p:nvSpPr>
        <p:spPr>
          <a:xfrm>
            <a:off x="720000" y="874693"/>
            <a:ext cx="10751275" cy="369025"/>
          </a:xfrm>
        </p:spPr>
        <p:txBody>
          <a:bodyPr/>
          <a:lstStyle/>
          <a:p>
            <a:r>
              <a:rPr lang="nl-NL" b="1"/>
              <a:t>4. Opschaling van AI-toepassingen: Hoe krijgen we AI van pilot naar praktijk?</a:t>
            </a:r>
            <a:endParaRPr lang="nl-NL"/>
          </a:p>
        </p:txBody>
      </p:sp>
      <p:sp>
        <p:nvSpPr>
          <p:cNvPr id="16" name="Tijdelijke aanduiding voor tekst 15">
            <a:extLst>
              <a:ext uri="{FF2B5EF4-FFF2-40B4-BE49-F238E27FC236}">
                <a16:creationId xmlns:a16="http://schemas.microsoft.com/office/drawing/2014/main" id="{46EE42BC-8A8F-F07E-43D5-F5B917433F4D}"/>
              </a:ext>
            </a:extLst>
          </p:cNvPr>
          <p:cNvSpPr>
            <a:spLocks noGrp="1"/>
          </p:cNvSpPr>
          <p:nvPr>
            <p:ph type="body" sz="quarter" idx="16"/>
          </p:nvPr>
        </p:nvSpPr>
        <p:spPr>
          <a:xfrm>
            <a:off x="719999" y="593368"/>
            <a:ext cx="10751273" cy="148383"/>
          </a:xfrm>
        </p:spPr>
        <p:txBody>
          <a:bodyPr/>
          <a:lstStyle/>
          <a:p>
            <a:r>
              <a:rPr lang="nl-NL"/>
              <a:t>Samen versnellen van ai in de zorg</a:t>
            </a:r>
          </a:p>
        </p:txBody>
      </p:sp>
      <p:sp>
        <p:nvSpPr>
          <p:cNvPr id="5" name="Tijdelijke aanduiding voor voettekst 4">
            <a:extLst>
              <a:ext uri="{FF2B5EF4-FFF2-40B4-BE49-F238E27FC236}">
                <a16:creationId xmlns:a16="http://schemas.microsoft.com/office/drawing/2014/main" id="{B0121FFC-F8E5-6F4D-57F0-2244A28E7CF8}"/>
              </a:ext>
            </a:extLst>
          </p:cNvPr>
          <p:cNvSpPr>
            <a:spLocks noGrp="1"/>
          </p:cNvSpPr>
          <p:nvPr>
            <p:ph type="ftr" sz="quarter" idx="22"/>
          </p:nvPr>
        </p:nvSpPr>
        <p:spPr>
          <a:xfrm>
            <a:off x="1095424" y="6348479"/>
            <a:ext cx="5376001" cy="144759"/>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000" b="0" i="0" u="none" strike="noStrike" kern="1200" cap="none" spc="0" normalizeH="0" baseline="0" noProof="0">
                <a:ln>
                  <a:noFill/>
                </a:ln>
                <a:solidFill>
                  <a:srgbClr val="F07F00"/>
                </a:solidFill>
                <a:effectLst/>
                <a:uLnTx/>
                <a:uFillTx/>
                <a:latin typeface="Calibri Light"/>
                <a:ea typeface="+mn-ea"/>
                <a:cs typeface="Segoe UI Light" panose="020B0502040204020203" pitchFamily="34" charset="0"/>
              </a:rPr>
              <a:t>FME Gezondheid en Zorg</a:t>
            </a:r>
          </a:p>
        </p:txBody>
      </p:sp>
      <p:sp>
        <p:nvSpPr>
          <p:cNvPr id="6" name="Tijdelijke aanduiding voor dianummer 5">
            <a:extLst>
              <a:ext uri="{FF2B5EF4-FFF2-40B4-BE49-F238E27FC236}">
                <a16:creationId xmlns:a16="http://schemas.microsoft.com/office/drawing/2014/main" id="{7D18452B-DDA7-E831-7ED0-464A1A741201}"/>
              </a:ext>
            </a:extLst>
          </p:cNvPr>
          <p:cNvSpPr>
            <a:spLocks noGrp="1"/>
          </p:cNvSpPr>
          <p:nvPr>
            <p:ph type="sldNum" sz="quarter" idx="23"/>
          </p:nvPr>
        </p:nvSpPr>
        <p:spPr>
          <a:xfrm>
            <a:off x="720000" y="6353241"/>
            <a:ext cx="254842" cy="13335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E843DB9-9987-4157-AB9C-CEA8D7D910BB}" type="slidenum">
              <a:rPr kumimoji="0" lang="nl-NL" sz="1000" b="1" i="0" u="none" strike="noStrike" kern="1200" cap="none" spc="0" normalizeH="0" baseline="0" noProof="0" smtClean="0">
                <a:ln>
                  <a:noFill/>
                </a:ln>
                <a:solidFill>
                  <a:srgbClr val="F07F00"/>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a:t>
            </a:fld>
            <a:endParaRPr kumimoji="0" lang="nl-NL" sz="1000" b="1" i="0" u="none" strike="noStrike" kern="1200" cap="none" spc="0" normalizeH="0" baseline="0" noProof="0">
              <a:ln>
                <a:noFill/>
              </a:ln>
              <a:solidFill>
                <a:srgbClr val="F07F00"/>
              </a:solidFill>
              <a:effectLst/>
              <a:uLnTx/>
              <a:uFillTx/>
              <a:latin typeface="Calibri"/>
              <a:ea typeface="+mn-ea"/>
              <a:cs typeface="+mn-cs"/>
            </a:endParaRPr>
          </a:p>
        </p:txBody>
      </p:sp>
      <p:pic>
        <p:nvPicPr>
          <p:cNvPr id="4" name="Picture 2" descr="Logo's bedrijven AI in de zorg">
            <a:extLst>
              <a:ext uri="{FF2B5EF4-FFF2-40B4-BE49-F238E27FC236}">
                <a16:creationId xmlns:a16="http://schemas.microsoft.com/office/drawing/2014/main" id="{18EC26B2-B599-5824-1103-153E7ECA24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713" y="5461653"/>
            <a:ext cx="4912704" cy="706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478365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BBF899-4D52-C88F-94BC-51D717D9D13F}"/>
            </a:ext>
          </a:extLst>
        </p:cNvPr>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CC8E7885-542B-F918-512C-8D3E76352A73}"/>
              </a:ext>
            </a:extLst>
          </p:cNvPr>
          <p:cNvSpPr>
            <a:spLocks noGrp="1"/>
          </p:cNvSpPr>
          <p:nvPr>
            <p:ph type="body" sz="quarter" idx="21"/>
          </p:nvPr>
        </p:nvSpPr>
        <p:spPr>
          <a:xfrm>
            <a:off x="719139" y="1592263"/>
            <a:ext cx="10752136" cy="4545778"/>
          </a:xfrm>
        </p:spPr>
        <p:txBody>
          <a:bodyPr/>
          <a:lstStyle/>
          <a:p>
            <a:pPr marL="0" indent="0">
              <a:lnSpc>
                <a:spcPct val="150000"/>
              </a:lnSpc>
              <a:buNone/>
            </a:pPr>
            <a:r>
              <a:rPr lang="nl-NL"/>
              <a:t>3 parallelle </a:t>
            </a:r>
            <a:r>
              <a:rPr lang="nl-NL" err="1"/>
              <a:t>breakout</a:t>
            </a:r>
            <a:r>
              <a:rPr lang="nl-NL"/>
              <a:t>-sessies door zorgprofessionals en FME </a:t>
            </a:r>
            <a:r>
              <a:rPr lang="nl-NL" err="1"/>
              <a:t>MedTechbedrijven</a:t>
            </a:r>
            <a:r>
              <a:rPr lang="nl-NL"/>
              <a:t>:</a:t>
            </a:r>
          </a:p>
          <a:p>
            <a:pPr>
              <a:lnSpc>
                <a:spcPct val="150000"/>
              </a:lnSpc>
            </a:pPr>
            <a:r>
              <a:rPr lang="nl-NL" b="1"/>
              <a:t>Thema 1: Zorg op afstand – monitoring thuis </a:t>
            </a:r>
            <a:r>
              <a:rPr lang="nl-NL"/>
              <a:t>- door Leonard Moonen, CEO </a:t>
            </a:r>
            <a:r>
              <a:rPr lang="nl-NL" err="1"/>
              <a:t>Praxa</a:t>
            </a:r>
            <a:r>
              <a:rPr lang="nl-NL"/>
              <a:t> Sense en Dr. Martine </a:t>
            </a:r>
            <a:r>
              <a:rPr lang="nl-NL" err="1"/>
              <a:t>Breteler</a:t>
            </a:r>
            <a:r>
              <a:rPr lang="nl-NL"/>
              <a:t> Onderzoeker en Technisch Geneeskundige, UMC Utrecht</a:t>
            </a:r>
          </a:p>
          <a:p>
            <a:pPr>
              <a:lnSpc>
                <a:spcPct val="150000"/>
              </a:lnSpc>
            </a:pPr>
            <a:r>
              <a:rPr lang="nl-NL" b="1"/>
              <a:t>Thema 2: Zorg op afstand - ziekenhuis thuis </a:t>
            </a:r>
            <a:r>
              <a:rPr lang="nl-NL"/>
              <a:t>- door Bouke Bos, Customer Succes Manager en </a:t>
            </a:r>
            <a:r>
              <a:rPr lang="nl-NL" err="1"/>
              <a:t>Wilmer</a:t>
            </a:r>
            <a:r>
              <a:rPr lang="nl-NL"/>
              <a:t> </a:t>
            </a:r>
            <a:r>
              <a:rPr lang="nl-NL" err="1"/>
              <a:t>Zwietering</a:t>
            </a:r>
            <a:r>
              <a:rPr lang="nl-NL"/>
              <a:t>, data </a:t>
            </a:r>
            <a:r>
              <a:rPr lang="nl-NL" err="1"/>
              <a:t>science</a:t>
            </a:r>
            <a:r>
              <a:rPr lang="nl-NL"/>
              <a:t> &amp; AI van CLB Groep en </a:t>
            </a:r>
            <a:r>
              <a:rPr lang="nl-NL" err="1"/>
              <a:t>Elin</a:t>
            </a:r>
            <a:r>
              <a:rPr lang="nl-NL"/>
              <a:t> Biel, </a:t>
            </a:r>
            <a:r>
              <a:rPr lang="nl-NL" err="1"/>
              <a:t>Qualified</a:t>
            </a:r>
            <a:r>
              <a:rPr lang="nl-NL"/>
              <a:t> </a:t>
            </a:r>
            <a:r>
              <a:rPr lang="nl-NL" err="1"/>
              <a:t>Medical</a:t>
            </a:r>
            <a:r>
              <a:rPr lang="nl-NL"/>
              <a:t> Engineer &amp; Technisch Geneeskundige, UMC Utrecht</a:t>
            </a:r>
          </a:p>
          <a:p>
            <a:pPr>
              <a:lnSpc>
                <a:spcPct val="150000"/>
              </a:lnSpc>
            </a:pPr>
            <a:r>
              <a:rPr lang="nl-NL" b="1"/>
              <a:t>Thema 3: Imaging in ziekenhuis en op andere locaties </a:t>
            </a:r>
            <a:r>
              <a:rPr lang="nl-NL"/>
              <a:t>- door Marijn de Kiefte, Productmanager Digital Health Services, Siemens </a:t>
            </a:r>
            <a:r>
              <a:rPr lang="nl-NL" err="1"/>
              <a:t>Healthineers</a:t>
            </a:r>
            <a:r>
              <a:rPr lang="nl-NL"/>
              <a:t> en Tim Idzenga - </a:t>
            </a:r>
            <a:r>
              <a:rPr lang="nl-NL" err="1"/>
              <a:t>Scientific</a:t>
            </a:r>
            <a:r>
              <a:rPr lang="nl-NL"/>
              <a:t> Researcher </a:t>
            </a:r>
            <a:r>
              <a:rPr lang="nl-NL" err="1"/>
              <a:t>Lectoraal</a:t>
            </a:r>
            <a:r>
              <a:rPr lang="nl-NL"/>
              <a:t> Smart Systems </a:t>
            </a:r>
            <a:r>
              <a:rPr lang="nl-NL" err="1"/>
              <a:t>for</a:t>
            </a:r>
            <a:r>
              <a:rPr lang="nl-NL"/>
              <a:t> </a:t>
            </a:r>
            <a:r>
              <a:rPr lang="nl-NL" err="1"/>
              <a:t>Healthy</a:t>
            </a:r>
            <a:r>
              <a:rPr lang="nl-NL"/>
              <a:t> Living, Hogeschool Utrecht.</a:t>
            </a:r>
          </a:p>
        </p:txBody>
      </p:sp>
      <p:sp>
        <p:nvSpPr>
          <p:cNvPr id="2" name="Titel 1">
            <a:extLst>
              <a:ext uri="{FF2B5EF4-FFF2-40B4-BE49-F238E27FC236}">
                <a16:creationId xmlns:a16="http://schemas.microsoft.com/office/drawing/2014/main" id="{A53636D9-1CD5-0CE3-9D5F-2CA94C8048FC}"/>
              </a:ext>
            </a:extLst>
          </p:cNvPr>
          <p:cNvSpPr>
            <a:spLocks noGrp="1"/>
          </p:cNvSpPr>
          <p:nvPr>
            <p:ph type="title"/>
          </p:nvPr>
        </p:nvSpPr>
        <p:spPr>
          <a:xfrm>
            <a:off x="720000" y="874693"/>
            <a:ext cx="10751275" cy="369025"/>
          </a:xfrm>
        </p:spPr>
        <p:txBody>
          <a:bodyPr/>
          <a:lstStyle/>
          <a:p>
            <a:r>
              <a:rPr lang="nl-NL" err="1"/>
              <a:t>Breakout</a:t>
            </a:r>
            <a:r>
              <a:rPr lang="nl-NL"/>
              <a:t>-sessies: samenwerken aan opschaling van AI​</a:t>
            </a:r>
          </a:p>
        </p:txBody>
      </p:sp>
      <p:sp>
        <p:nvSpPr>
          <p:cNvPr id="16" name="Tijdelijke aanduiding voor tekst 15">
            <a:extLst>
              <a:ext uri="{FF2B5EF4-FFF2-40B4-BE49-F238E27FC236}">
                <a16:creationId xmlns:a16="http://schemas.microsoft.com/office/drawing/2014/main" id="{8DA08775-338F-0931-687A-1D9C214D5F73}"/>
              </a:ext>
            </a:extLst>
          </p:cNvPr>
          <p:cNvSpPr>
            <a:spLocks noGrp="1"/>
          </p:cNvSpPr>
          <p:nvPr>
            <p:ph type="body" sz="quarter" idx="16"/>
          </p:nvPr>
        </p:nvSpPr>
        <p:spPr>
          <a:xfrm>
            <a:off x="719999" y="593368"/>
            <a:ext cx="10751273" cy="148383"/>
          </a:xfrm>
        </p:spPr>
        <p:txBody>
          <a:bodyPr/>
          <a:lstStyle/>
          <a:p>
            <a:r>
              <a:rPr lang="nl-NL"/>
              <a:t>Samen versnellen van ai in de zorg</a:t>
            </a:r>
          </a:p>
        </p:txBody>
      </p:sp>
      <p:sp>
        <p:nvSpPr>
          <p:cNvPr id="5" name="Tijdelijke aanduiding voor voettekst 4">
            <a:extLst>
              <a:ext uri="{FF2B5EF4-FFF2-40B4-BE49-F238E27FC236}">
                <a16:creationId xmlns:a16="http://schemas.microsoft.com/office/drawing/2014/main" id="{24FF93ED-95F3-856E-E0C7-40B30772722C}"/>
              </a:ext>
            </a:extLst>
          </p:cNvPr>
          <p:cNvSpPr>
            <a:spLocks noGrp="1"/>
          </p:cNvSpPr>
          <p:nvPr>
            <p:ph type="ftr" sz="quarter" idx="22"/>
          </p:nvPr>
        </p:nvSpPr>
        <p:spPr>
          <a:xfrm>
            <a:off x="1095424" y="6348479"/>
            <a:ext cx="5376001" cy="144759"/>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000" b="0" i="0" u="none" strike="noStrike" kern="1200" cap="none" spc="0" normalizeH="0" baseline="0" noProof="0">
                <a:ln>
                  <a:noFill/>
                </a:ln>
                <a:solidFill>
                  <a:srgbClr val="F07F00"/>
                </a:solidFill>
                <a:effectLst/>
                <a:uLnTx/>
                <a:uFillTx/>
                <a:latin typeface="Calibri Light"/>
                <a:ea typeface="+mn-ea"/>
                <a:cs typeface="Segoe UI Light" panose="020B0502040204020203" pitchFamily="34" charset="0"/>
              </a:rPr>
              <a:t>FME Gezondheid en Zorg</a:t>
            </a:r>
          </a:p>
        </p:txBody>
      </p:sp>
      <p:sp>
        <p:nvSpPr>
          <p:cNvPr id="6" name="Tijdelijke aanduiding voor dianummer 5">
            <a:extLst>
              <a:ext uri="{FF2B5EF4-FFF2-40B4-BE49-F238E27FC236}">
                <a16:creationId xmlns:a16="http://schemas.microsoft.com/office/drawing/2014/main" id="{A19DFA34-2AF9-9F49-668A-B2256CA6A561}"/>
              </a:ext>
            </a:extLst>
          </p:cNvPr>
          <p:cNvSpPr>
            <a:spLocks noGrp="1"/>
          </p:cNvSpPr>
          <p:nvPr>
            <p:ph type="sldNum" sz="quarter" idx="23"/>
          </p:nvPr>
        </p:nvSpPr>
        <p:spPr>
          <a:xfrm>
            <a:off x="720000" y="6353241"/>
            <a:ext cx="254842" cy="13335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E843DB9-9987-4157-AB9C-CEA8D7D910BB}" type="slidenum">
              <a:rPr kumimoji="0" lang="nl-NL" sz="1000" b="1" i="0" u="none" strike="noStrike" kern="1200" cap="none" spc="0" normalizeH="0" baseline="0" noProof="0" smtClean="0">
                <a:ln>
                  <a:noFill/>
                </a:ln>
                <a:solidFill>
                  <a:srgbClr val="F07F00"/>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a:t>
            </a:fld>
            <a:endParaRPr kumimoji="0" lang="nl-NL" sz="1000" b="1" i="0" u="none" strike="noStrike" kern="1200" cap="none" spc="0" normalizeH="0" baseline="0" noProof="0">
              <a:ln>
                <a:noFill/>
              </a:ln>
              <a:solidFill>
                <a:srgbClr val="F07F00"/>
              </a:solidFill>
              <a:effectLst/>
              <a:uLnTx/>
              <a:uFillTx/>
              <a:latin typeface="Calibri"/>
              <a:ea typeface="+mn-ea"/>
              <a:cs typeface="+mn-cs"/>
            </a:endParaRPr>
          </a:p>
        </p:txBody>
      </p:sp>
      <p:pic>
        <p:nvPicPr>
          <p:cNvPr id="4" name="Picture 2" descr="Logo's bedrijven AI in de zorg">
            <a:extLst>
              <a:ext uri="{FF2B5EF4-FFF2-40B4-BE49-F238E27FC236}">
                <a16:creationId xmlns:a16="http://schemas.microsoft.com/office/drawing/2014/main" id="{BF8EA86A-88F3-58DB-9966-D17CC47F1E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713" y="5461653"/>
            <a:ext cx="4912704" cy="706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864739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A55629-F718-183A-B6DF-58FF4776FA1C}"/>
            </a:ext>
          </a:extLst>
        </p:cNvPr>
        <p:cNvGrpSpPr/>
        <p:nvPr/>
      </p:nvGrpSpPr>
      <p:grpSpPr>
        <a:xfrm>
          <a:off x="0" y="0"/>
          <a:ext cx="0" cy="0"/>
          <a:chOff x="0" y="0"/>
          <a:chExt cx="0" cy="0"/>
        </a:xfrm>
      </p:grpSpPr>
      <p:sp>
        <p:nvSpPr>
          <p:cNvPr id="8" name="Tijdelijke aanduiding voor verticale tekst 7">
            <a:extLst>
              <a:ext uri="{FF2B5EF4-FFF2-40B4-BE49-F238E27FC236}">
                <a16:creationId xmlns:a16="http://schemas.microsoft.com/office/drawing/2014/main" id="{F0F90AC4-C23C-74BC-C4B7-E4AE5842C817}"/>
              </a:ext>
            </a:extLst>
          </p:cNvPr>
          <p:cNvSpPr>
            <a:spLocks noGrp="1"/>
          </p:cNvSpPr>
          <p:nvPr>
            <p:ph type="body" orient="vert" idx="1"/>
          </p:nvPr>
        </p:nvSpPr>
        <p:spPr>
          <a:xfrm>
            <a:off x="713420" y="2027432"/>
            <a:ext cx="7033119" cy="4237200"/>
          </a:xfrm>
        </p:spPr>
        <p:txBody>
          <a:bodyPr/>
          <a:lstStyle/>
          <a:p>
            <a:pPr marL="0" indent="0">
              <a:lnSpc>
                <a:spcPct val="150000"/>
              </a:lnSpc>
              <a:buNone/>
            </a:pPr>
            <a:r>
              <a:rPr lang="nl-NL" sz="2400"/>
              <a:t>Hoofdpunten uit break out sessies</a:t>
            </a:r>
          </a:p>
        </p:txBody>
      </p:sp>
      <p:sp>
        <p:nvSpPr>
          <p:cNvPr id="5" name="Tijdelijke aanduiding voor voettekst 4">
            <a:extLst>
              <a:ext uri="{FF2B5EF4-FFF2-40B4-BE49-F238E27FC236}">
                <a16:creationId xmlns:a16="http://schemas.microsoft.com/office/drawing/2014/main" id="{BC711231-AA6D-3DE1-D85D-4E154F8C2E56}"/>
              </a:ext>
            </a:extLst>
          </p:cNvPr>
          <p:cNvSpPr>
            <a:spLocks noGrp="1"/>
          </p:cNvSpPr>
          <p:nvPr>
            <p:ph type="ftr" sz="quarter" idx="14"/>
          </p:nvPr>
        </p:nvSpPr>
        <p:spPr>
          <a:xfrm>
            <a:off x="1095424" y="6348479"/>
            <a:ext cx="5376001" cy="144759"/>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000" b="0" i="0" u="none" strike="noStrike" kern="1200" cap="none" spc="0" normalizeH="0" baseline="0" noProof="0">
                <a:ln>
                  <a:noFill/>
                </a:ln>
                <a:solidFill>
                  <a:srgbClr val="F07F00"/>
                </a:solidFill>
                <a:effectLst/>
                <a:uLnTx/>
                <a:uFillTx/>
                <a:latin typeface="Calibri Light"/>
                <a:ea typeface="+mn-ea"/>
                <a:cs typeface="Segoe UI Light" panose="020B0502040204020203" pitchFamily="34" charset="0"/>
              </a:rPr>
              <a:t>FME Gezondheid en Zorg</a:t>
            </a:r>
          </a:p>
        </p:txBody>
      </p:sp>
      <p:sp>
        <p:nvSpPr>
          <p:cNvPr id="6" name="Tijdelijke aanduiding voor dianummer 5">
            <a:extLst>
              <a:ext uri="{FF2B5EF4-FFF2-40B4-BE49-F238E27FC236}">
                <a16:creationId xmlns:a16="http://schemas.microsoft.com/office/drawing/2014/main" id="{9DE309DE-4566-9AB8-A00D-3AC49B826232}"/>
              </a:ext>
            </a:extLst>
          </p:cNvPr>
          <p:cNvSpPr>
            <a:spLocks noGrp="1"/>
          </p:cNvSpPr>
          <p:nvPr>
            <p:ph type="sldNum" sz="quarter" idx="15"/>
          </p:nvPr>
        </p:nvSpPr>
        <p:spPr>
          <a:xfrm>
            <a:off x="720000" y="6353241"/>
            <a:ext cx="254842" cy="13335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E843DB9-9987-4157-AB9C-CEA8D7D910BB}" type="slidenum">
              <a:rPr kumimoji="0" lang="nl-NL" sz="1000" b="1" i="0" u="none" strike="noStrike" kern="1200" cap="none" spc="0" normalizeH="0" baseline="0" noProof="0" smtClean="0">
                <a:ln>
                  <a:noFill/>
                </a:ln>
                <a:solidFill>
                  <a:srgbClr val="F07F00"/>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a:t>
            </a:fld>
            <a:endParaRPr kumimoji="0" lang="nl-NL" sz="1000" b="1" i="0" u="none" strike="noStrike" kern="1200" cap="none" spc="0" normalizeH="0" baseline="0" noProof="0">
              <a:ln>
                <a:noFill/>
              </a:ln>
              <a:solidFill>
                <a:srgbClr val="F07F00"/>
              </a:solidFill>
              <a:effectLst/>
              <a:uLnTx/>
              <a:uFillTx/>
              <a:latin typeface="Calibri"/>
              <a:ea typeface="+mn-ea"/>
              <a:cs typeface="+mn-cs"/>
            </a:endParaRPr>
          </a:p>
        </p:txBody>
      </p:sp>
      <p:sp>
        <p:nvSpPr>
          <p:cNvPr id="7" name="Titel 6">
            <a:extLst>
              <a:ext uri="{FF2B5EF4-FFF2-40B4-BE49-F238E27FC236}">
                <a16:creationId xmlns:a16="http://schemas.microsoft.com/office/drawing/2014/main" id="{0C571B1F-7AFB-B64C-C383-C564977EFD54}"/>
              </a:ext>
            </a:extLst>
          </p:cNvPr>
          <p:cNvSpPr>
            <a:spLocks noGrp="1"/>
          </p:cNvSpPr>
          <p:nvPr>
            <p:ph type="title"/>
          </p:nvPr>
        </p:nvSpPr>
        <p:spPr>
          <a:xfrm>
            <a:off x="720000" y="874693"/>
            <a:ext cx="7033119" cy="369025"/>
          </a:xfrm>
        </p:spPr>
        <p:txBody>
          <a:bodyPr/>
          <a:lstStyle/>
          <a:p>
            <a:r>
              <a:rPr lang="nl-NL" err="1"/>
              <a:t>Wrap</a:t>
            </a:r>
            <a:r>
              <a:rPr lang="nl-NL"/>
              <a:t> up</a:t>
            </a:r>
            <a:br>
              <a:rPr lang="nl-NL"/>
            </a:br>
            <a:endParaRPr lang="nl-NL"/>
          </a:p>
        </p:txBody>
      </p:sp>
      <p:sp>
        <p:nvSpPr>
          <p:cNvPr id="12" name="Tijdelijke aanduiding voor tekst 11">
            <a:extLst>
              <a:ext uri="{FF2B5EF4-FFF2-40B4-BE49-F238E27FC236}">
                <a16:creationId xmlns:a16="http://schemas.microsoft.com/office/drawing/2014/main" id="{2C480C68-102F-0D56-69C3-B1A527767B5E}"/>
              </a:ext>
            </a:extLst>
          </p:cNvPr>
          <p:cNvSpPr>
            <a:spLocks noGrp="1"/>
          </p:cNvSpPr>
          <p:nvPr>
            <p:ph type="body" sz="quarter" idx="16"/>
          </p:nvPr>
        </p:nvSpPr>
        <p:spPr>
          <a:xfrm>
            <a:off x="720000" y="593368"/>
            <a:ext cx="7033118" cy="148383"/>
          </a:xfrm>
        </p:spPr>
        <p:txBody>
          <a:bodyPr/>
          <a:lstStyle/>
          <a:p>
            <a:r>
              <a:rPr lang="nl-NL"/>
              <a:t>Samen versnellen van ai in de zorg</a:t>
            </a:r>
          </a:p>
        </p:txBody>
      </p:sp>
      <p:sp>
        <p:nvSpPr>
          <p:cNvPr id="34" name="Tijdelijke aanduiding voor tekst 33">
            <a:extLst>
              <a:ext uri="{FF2B5EF4-FFF2-40B4-BE49-F238E27FC236}">
                <a16:creationId xmlns:a16="http://schemas.microsoft.com/office/drawing/2014/main" id="{74E1C5AF-8B32-C051-082E-E11DFB741761}"/>
              </a:ext>
            </a:extLst>
          </p:cNvPr>
          <p:cNvSpPr>
            <a:spLocks noGrp="1"/>
          </p:cNvSpPr>
          <p:nvPr>
            <p:ph type="body" sz="quarter" idx="17"/>
          </p:nvPr>
        </p:nvSpPr>
        <p:spPr/>
        <p:txBody>
          <a:bodyPr/>
          <a:lstStyle/>
          <a:p>
            <a:r>
              <a:rPr lang="nl-NL"/>
              <a:t> </a:t>
            </a:r>
          </a:p>
        </p:txBody>
      </p:sp>
      <p:pic>
        <p:nvPicPr>
          <p:cNvPr id="9" name="Tijdelijke aanduiding voor afbeelding 8" descr="Afbeelding met kleding, persoon, gebouw, Baan&#10;&#10;Door AI gegenereerde inhoud is mogelijk onjuist.">
            <a:extLst>
              <a:ext uri="{FF2B5EF4-FFF2-40B4-BE49-F238E27FC236}">
                <a16:creationId xmlns:a16="http://schemas.microsoft.com/office/drawing/2014/main" id="{7D21BE00-055C-C732-0C29-174E3EC8D0D0}"/>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34630" r="29194"/>
          <a:stretch>
            <a:fillRect/>
          </a:stretch>
        </p:blipFill>
        <p:spPr>
          <a:xfrm>
            <a:off x="8473120" y="0"/>
            <a:ext cx="3718880" cy="6858000"/>
          </a:xfrm>
        </p:spPr>
      </p:pic>
      <p:pic>
        <p:nvPicPr>
          <p:cNvPr id="2" name="Picture 2" descr="Logo's bedrijven AI in de zorg">
            <a:extLst>
              <a:ext uri="{FF2B5EF4-FFF2-40B4-BE49-F238E27FC236}">
                <a16:creationId xmlns:a16="http://schemas.microsoft.com/office/drawing/2014/main" id="{6ED79B15-D9C1-221D-4F2D-F7F0A91CF5B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1713" y="5461653"/>
            <a:ext cx="4912704" cy="706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408346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jdelijke aanduiding voor verticale tekst 7">
            <a:extLst>
              <a:ext uri="{FF2B5EF4-FFF2-40B4-BE49-F238E27FC236}">
                <a16:creationId xmlns:a16="http://schemas.microsoft.com/office/drawing/2014/main" id="{9AB5955B-6D7F-C134-76BF-2AF46EDEB553}"/>
              </a:ext>
            </a:extLst>
          </p:cNvPr>
          <p:cNvSpPr>
            <a:spLocks noGrp="1"/>
          </p:cNvSpPr>
          <p:nvPr>
            <p:ph type="body" orient="vert" idx="1"/>
          </p:nvPr>
        </p:nvSpPr>
        <p:spPr>
          <a:xfrm>
            <a:off x="720001" y="1593488"/>
            <a:ext cx="7033119" cy="3671024"/>
          </a:xfrm>
        </p:spPr>
        <p:txBody>
          <a:bodyPr/>
          <a:lstStyle/>
          <a:p>
            <a:pPr>
              <a:lnSpc>
                <a:spcPct val="150000"/>
              </a:lnSpc>
            </a:pPr>
            <a:r>
              <a:rPr lang="nl-NL" sz="2000"/>
              <a:t>13:30 uur l  Introductie en presentaties toekomstvisie AI in de zorg</a:t>
            </a:r>
          </a:p>
          <a:p>
            <a:pPr>
              <a:lnSpc>
                <a:spcPct val="150000"/>
              </a:lnSpc>
            </a:pPr>
            <a:r>
              <a:rPr lang="nl-NL" sz="2000"/>
              <a:t>14:00 uur l Huidige AI-implementaties - UMC Utrecht</a:t>
            </a:r>
          </a:p>
          <a:p>
            <a:pPr>
              <a:lnSpc>
                <a:spcPct val="150000"/>
              </a:lnSpc>
            </a:pPr>
            <a:r>
              <a:rPr lang="nl-NL" sz="2000"/>
              <a:t>14:45 uur l  Pauze - met rondleidingen MR-</a:t>
            </a:r>
            <a:r>
              <a:rPr lang="nl-NL" sz="2000" err="1"/>
              <a:t>Linac</a:t>
            </a:r>
            <a:endParaRPr lang="nl-NL" sz="2000"/>
          </a:p>
          <a:p>
            <a:pPr>
              <a:lnSpc>
                <a:spcPct val="150000"/>
              </a:lnSpc>
            </a:pPr>
            <a:r>
              <a:rPr lang="nl-NL" sz="2000"/>
              <a:t>15:15 uur l Panelgesprek: hoe veranderen processen door AI</a:t>
            </a:r>
          </a:p>
          <a:p>
            <a:pPr>
              <a:lnSpc>
                <a:spcPct val="150000"/>
              </a:lnSpc>
            </a:pPr>
            <a:r>
              <a:rPr lang="nl-NL" sz="2000"/>
              <a:t>16:00 uur l </a:t>
            </a:r>
            <a:r>
              <a:rPr lang="nl-NL" sz="2000" err="1"/>
              <a:t>Breakout</a:t>
            </a:r>
            <a:r>
              <a:rPr lang="nl-NL" sz="2000"/>
              <a:t>-sessies: samenwerken aan opschaling van AI</a:t>
            </a:r>
          </a:p>
          <a:p>
            <a:pPr>
              <a:lnSpc>
                <a:spcPct val="150000"/>
              </a:lnSpc>
            </a:pPr>
            <a:r>
              <a:rPr lang="nl-NL" sz="2000"/>
              <a:t>17:00 uur l </a:t>
            </a:r>
            <a:r>
              <a:rPr lang="nl-NL" sz="2000" err="1"/>
              <a:t>Wrap</a:t>
            </a:r>
            <a:r>
              <a:rPr lang="nl-NL" sz="2000"/>
              <a:t>-up en netwerkborrel - met rondleiding MR-</a:t>
            </a:r>
            <a:r>
              <a:rPr lang="nl-NL" sz="2000" err="1"/>
              <a:t>Linac</a:t>
            </a:r>
            <a:endParaRPr lang="nl-NL" sz="2000"/>
          </a:p>
        </p:txBody>
      </p:sp>
      <p:sp>
        <p:nvSpPr>
          <p:cNvPr id="5" name="Tijdelijke aanduiding voor voettekst 4">
            <a:extLst>
              <a:ext uri="{FF2B5EF4-FFF2-40B4-BE49-F238E27FC236}">
                <a16:creationId xmlns:a16="http://schemas.microsoft.com/office/drawing/2014/main" id="{FFC1BE8F-E6C8-6653-01F8-99935E34F8A3}"/>
              </a:ext>
            </a:extLst>
          </p:cNvPr>
          <p:cNvSpPr>
            <a:spLocks noGrp="1"/>
          </p:cNvSpPr>
          <p:nvPr>
            <p:ph type="ftr" sz="quarter" idx="14"/>
          </p:nvPr>
        </p:nvSpPr>
        <p:spPr>
          <a:xfrm>
            <a:off x="1095424" y="6348479"/>
            <a:ext cx="5376001" cy="144759"/>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000" b="0" i="0" u="none" strike="noStrike" kern="1200" cap="none" spc="0" normalizeH="0" baseline="0" noProof="0">
                <a:ln>
                  <a:noFill/>
                </a:ln>
                <a:solidFill>
                  <a:srgbClr val="F07F00"/>
                </a:solidFill>
                <a:effectLst/>
                <a:uLnTx/>
                <a:uFillTx/>
                <a:latin typeface="Calibri Light"/>
                <a:ea typeface="+mn-ea"/>
                <a:cs typeface="Segoe UI Light" panose="020B0502040204020203" pitchFamily="34" charset="0"/>
              </a:rPr>
              <a:t>FME Gezondheid en Zorg</a:t>
            </a:r>
          </a:p>
        </p:txBody>
      </p:sp>
      <p:sp>
        <p:nvSpPr>
          <p:cNvPr id="6" name="Tijdelijke aanduiding voor dianummer 5">
            <a:extLst>
              <a:ext uri="{FF2B5EF4-FFF2-40B4-BE49-F238E27FC236}">
                <a16:creationId xmlns:a16="http://schemas.microsoft.com/office/drawing/2014/main" id="{BA4DB3BA-9463-71DA-4C97-C69E431D608A}"/>
              </a:ext>
            </a:extLst>
          </p:cNvPr>
          <p:cNvSpPr>
            <a:spLocks noGrp="1"/>
          </p:cNvSpPr>
          <p:nvPr>
            <p:ph type="sldNum" sz="quarter" idx="15"/>
          </p:nvPr>
        </p:nvSpPr>
        <p:spPr>
          <a:xfrm>
            <a:off x="720000" y="6353241"/>
            <a:ext cx="254842" cy="13335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E843DB9-9987-4157-AB9C-CEA8D7D910BB}" type="slidenum">
              <a:rPr kumimoji="0" lang="nl-NL" sz="1000" b="1" i="0" u="none" strike="noStrike" kern="1200" cap="none" spc="0" normalizeH="0" baseline="0" noProof="0" smtClean="0">
                <a:ln>
                  <a:noFill/>
                </a:ln>
                <a:solidFill>
                  <a:srgbClr val="F07F00"/>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nl-NL" sz="1000" b="1" i="0" u="none" strike="noStrike" kern="1200" cap="none" spc="0" normalizeH="0" baseline="0" noProof="0">
              <a:ln>
                <a:noFill/>
              </a:ln>
              <a:solidFill>
                <a:srgbClr val="F07F00"/>
              </a:solidFill>
              <a:effectLst/>
              <a:uLnTx/>
              <a:uFillTx/>
              <a:latin typeface="Calibri"/>
              <a:ea typeface="+mn-ea"/>
              <a:cs typeface="+mn-cs"/>
            </a:endParaRPr>
          </a:p>
        </p:txBody>
      </p:sp>
      <p:sp>
        <p:nvSpPr>
          <p:cNvPr id="7" name="Titel 6">
            <a:extLst>
              <a:ext uri="{FF2B5EF4-FFF2-40B4-BE49-F238E27FC236}">
                <a16:creationId xmlns:a16="http://schemas.microsoft.com/office/drawing/2014/main" id="{0E8E3177-53B4-C388-1583-8C61A9FA89A9}"/>
              </a:ext>
            </a:extLst>
          </p:cNvPr>
          <p:cNvSpPr>
            <a:spLocks noGrp="1"/>
          </p:cNvSpPr>
          <p:nvPr>
            <p:ph type="title"/>
          </p:nvPr>
        </p:nvSpPr>
        <p:spPr>
          <a:xfrm>
            <a:off x="720000" y="874693"/>
            <a:ext cx="7033119" cy="369025"/>
          </a:xfrm>
        </p:spPr>
        <p:txBody>
          <a:bodyPr/>
          <a:lstStyle/>
          <a:p>
            <a:r>
              <a:rPr lang="nl-NL"/>
              <a:t>Programma</a:t>
            </a:r>
          </a:p>
        </p:txBody>
      </p:sp>
      <p:sp>
        <p:nvSpPr>
          <p:cNvPr id="12" name="Tijdelijke aanduiding voor tekst 11">
            <a:extLst>
              <a:ext uri="{FF2B5EF4-FFF2-40B4-BE49-F238E27FC236}">
                <a16:creationId xmlns:a16="http://schemas.microsoft.com/office/drawing/2014/main" id="{351AF903-B534-414F-6FC9-482D434A0F8F}"/>
              </a:ext>
            </a:extLst>
          </p:cNvPr>
          <p:cNvSpPr>
            <a:spLocks noGrp="1"/>
          </p:cNvSpPr>
          <p:nvPr>
            <p:ph type="body" sz="quarter" idx="16"/>
          </p:nvPr>
        </p:nvSpPr>
        <p:spPr>
          <a:xfrm>
            <a:off x="720000" y="593368"/>
            <a:ext cx="7033118" cy="148383"/>
          </a:xfrm>
        </p:spPr>
        <p:txBody>
          <a:bodyPr/>
          <a:lstStyle/>
          <a:p>
            <a:r>
              <a:rPr lang="nl-NL"/>
              <a:t>Samen versnellen van ai in de zorg</a:t>
            </a:r>
          </a:p>
        </p:txBody>
      </p:sp>
      <p:sp>
        <p:nvSpPr>
          <p:cNvPr id="34" name="Tijdelijke aanduiding voor tekst 33">
            <a:extLst>
              <a:ext uri="{FF2B5EF4-FFF2-40B4-BE49-F238E27FC236}">
                <a16:creationId xmlns:a16="http://schemas.microsoft.com/office/drawing/2014/main" id="{D67218B3-121D-F91B-2BEE-CBD476227939}"/>
              </a:ext>
            </a:extLst>
          </p:cNvPr>
          <p:cNvSpPr>
            <a:spLocks noGrp="1"/>
          </p:cNvSpPr>
          <p:nvPr>
            <p:ph type="body" sz="quarter" idx="17"/>
          </p:nvPr>
        </p:nvSpPr>
        <p:spPr/>
        <p:txBody>
          <a:bodyPr/>
          <a:lstStyle/>
          <a:p>
            <a:r>
              <a:rPr lang="nl-NL"/>
              <a:t> </a:t>
            </a:r>
          </a:p>
        </p:txBody>
      </p:sp>
      <p:pic>
        <p:nvPicPr>
          <p:cNvPr id="11" name="Tijdelijke aanduiding voor afbeelding 10" descr="Afbeelding met persoon, tekst, kleding, computerbeeldscherm&#10;&#10;Door AI gegenereerde inhoud is mogelijk onjuist.">
            <a:extLst>
              <a:ext uri="{FF2B5EF4-FFF2-40B4-BE49-F238E27FC236}">
                <a16:creationId xmlns:a16="http://schemas.microsoft.com/office/drawing/2014/main" id="{0ACBA06B-7813-685E-FF1B-2A2FFEE4DA4A}"/>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9148" t="927" r="60344" b="-927"/>
          <a:stretch>
            <a:fillRect/>
          </a:stretch>
        </p:blipFill>
        <p:spPr>
          <a:xfrm>
            <a:off x="8473120" y="0"/>
            <a:ext cx="3718880" cy="6858000"/>
          </a:xfrm>
        </p:spPr>
      </p:pic>
      <p:pic>
        <p:nvPicPr>
          <p:cNvPr id="1026" name="Picture 2" descr="Logo's bedrijven AI in de zorg">
            <a:extLst>
              <a:ext uri="{FF2B5EF4-FFF2-40B4-BE49-F238E27FC236}">
                <a16:creationId xmlns:a16="http://schemas.microsoft.com/office/drawing/2014/main" id="{2554AA82-4D6E-72BD-6D0A-7771CE13006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1713" y="5461653"/>
            <a:ext cx="4912704" cy="706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727572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921454-F4C2-6A70-A1F1-D2D0B0EFC4F2}"/>
            </a:ext>
          </a:extLst>
        </p:cNvPr>
        <p:cNvGrpSpPr/>
        <p:nvPr/>
      </p:nvGrpSpPr>
      <p:grpSpPr>
        <a:xfrm>
          <a:off x="0" y="0"/>
          <a:ext cx="0" cy="0"/>
          <a:chOff x="0" y="0"/>
          <a:chExt cx="0" cy="0"/>
        </a:xfrm>
      </p:grpSpPr>
      <p:sp>
        <p:nvSpPr>
          <p:cNvPr id="9" name="Tijdelijke aanduiding voor verticale tekst 8">
            <a:extLst>
              <a:ext uri="{FF2B5EF4-FFF2-40B4-BE49-F238E27FC236}">
                <a16:creationId xmlns:a16="http://schemas.microsoft.com/office/drawing/2014/main" id="{9C2DC4CA-640C-682A-F7C3-52A98F4FAF78}"/>
              </a:ext>
            </a:extLst>
          </p:cNvPr>
          <p:cNvSpPr>
            <a:spLocks noGrp="1"/>
          </p:cNvSpPr>
          <p:nvPr>
            <p:ph type="body" orient="vert" idx="1"/>
          </p:nvPr>
        </p:nvSpPr>
        <p:spPr>
          <a:xfrm>
            <a:off x="720001" y="2133600"/>
            <a:ext cx="4655999" cy="3697088"/>
          </a:xfrm>
        </p:spPr>
        <p:txBody>
          <a:bodyPr/>
          <a:lstStyle/>
          <a:p>
            <a:pPr>
              <a:lnSpc>
                <a:spcPct val="150000"/>
              </a:lnSpc>
            </a:pPr>
            <a:r>
              <a:rPr lang="nl-NL" sz="2400"/>
              <a:t>Met rondleiding MR-</a:t>
            </a:r>
            <a:r>
              <a:rPr lang="nl-NL" sz="2400" err="1"/>
              <a:t>Linac</a:t>
            </a:r>
            <a:r>
              <a:rPr lang="nl-NL" sz="2400"/>
              <a:t> als </a:t>
            </a:r>
            <a:r>
              <a:rPr lang="nl-NL" sz="2400" err="1"/>
              <a:t>medtech</a:t>
            </a:r>
            <a:r>
              <a:rPr lang="nl-NL" sz="2400"/>
              <a:t>-innovatie.</a:t>
            </a:r>
          </a:p>
        </p:txBody>
      </p:sp>
      <p:sp>
        <p:nvSpPr>
          <p:cNvPr id="8" name="Titel 7">
            <a:extLst>
              <a:ext uri="{FF2B5EF4-FFF2-40B4-BE49-F238E27FC236}">
                <a16:creationId xmlns:a16="http://schemas.microsoft.com/office/drawing/2014/main" id="{7B93C798-FE9C-DA7A-F390-2446BF0EBA05}"/>
              </a:ext>
            </a:extLst>
          </p:cNvPr>
          <p:cNvSpPr>
            <a:spLocks noGrp="1"/>
          </p:cNvSpPr>
          <p:nvPr>
            <p:ph type="title"/>
          </p:nvPr>
        </p:nvSpPr>
        <p:spPr>
          <a:xfrm>
            <a:off x="720001" y="874693"/>
            <a:ext cx="4656000" cy="369025"/>
          </a:xfrm>
        </p:spPr>
        <p:txBody>
          <a:bodyPr/>
          <a:lstStyle/>
          <a:p>
            <a:r>
              <a:rPr lang="nl-NL"/>
              <a:t>Netwerkborrel</a:t>
            </a:r>
          </a:p>
        </p:txBody>
      </p:sp>
      <p:sp>
        <p:nvSpPr>
          <p:cNvPr id="12" name="Tijdelijke aanduiding voor tekst 11">
            <a:extLst>
              <a:ext uri="{FF2B5EF4-FFF2-40B4-BE49-F238E27FC236}">
                <a16:creationId xmlns:a16="http://schemas.microsoft.com/office/drawing/2014/main" id="{7B2FAE8C-AD38-88BF-679A-0E1947F3CDF1}"/>
              </a:ext>
            </a:extLst>
          </p:cNvPr>
          <p:cNvSpPr>
            <a:spLocks noGrp="1"/>
          </p:cNvSpPr>
          <p:nvPr>
            <p:ph type="body" sz="quarter" idx="17"/>
          </p:nvPr>
        </p:nvSpPr>
        <p:spPr>
          <a:xfrm>
            <a:off x="720000" y="593368"/>
            <a:ext cx="4655999" cy="148383"/>
          </a:xfrm>
        </p:spPr>
        <p:txBody>
          <a:bodyPr/>
          <a:lstStyle/>
          <a:p>
            <a:r>
              <a:rPr lang="nl-NL"/>
              <a:t>Samen versnellen van ai in de zorg</a:t>
            </a:r>
          </a:p>
        </p:txBody>
      </p:sp>
      <p:sp>
        <p:nvSpPr>
          <p:cNvPr id="6" name="Tijdelijke aanduiding voor voettekst 5">
            <a:extLst>
              <a:ext uri="{FF2B5EF4-FFF2-40B4-BE49-F238E27FC236}">
                <a16:creationId xmlns:a16="http://schemas.microsoft.com/office/drawing/2014/main" id="{7B782939-FF22-63A6-F0E5-77C223D39E64}"/>
              </a:ext>
            </a:extLst>
          </p:cNvPr>
          <p:cNvSpPr>
            <a:spLocks noGrp="1"/>
          </p:cNvSpPr>
          <p:nvPr>
            <p:ph type="ftr" sz="quarter" idx="18"/>
          </p:nvPr>
        </p:nvSpPr>
        <p:spPr>
          <a:xfrm>
            <a:off x="1095424" y="6348479"/>
            <a:ext cx="5376001" cy="144759"/>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000" b="0" i="0" u="none" strike="noStrike" kern="1200" cap="none" spc="0" normalizeH="0" baseline="0" noProof="0">
                <a:ln>
                  <a:noFill/>
                </a:ln>
                <a:solidFill>
                  <a:srgbClr val="F07F00"/>
                </a:solidFill>
                <a:effectLst/>
                <a:uLnTx/>
                <a:uFillTx/>
                <a:latin typeface="Calibri Light"/>
                <a:ea typeface="+mn-ea"/>
                <a:cs typeface="Segoe UI Light" panose="020B0502040204020203" pitchFamily="34" charset="0"/>
              </a:rPr>
              <a:t>FME Gezondheid en Zorg</a:t>
            </a:r>
          </a:p>
        </p:txBody>
      </p:sp>
      <p:sp>
        <p:nvSpPr>
          <p:cNvPr id="7" name="Tijdelijke aanduiding voor dianummer 6">
            <a:extLst>
              <a:ext uri="{FF2B5EF4-FFF2-40B4-BE49-F238E27FC236}">
                <a16:creationId xmlns:a16="http://schemas.microsoft.com/office/drawing/2014/main" id="{B6286CB6-C21A-3F1F-EE81-591F8341626C}"/>
              </a:ext>
            </a:extLst>
          </p:cNvPr>
          <p:cNvSpPr>
            <a:spLocks noGrp="1"/>
          </p:cNvSpPr>
          <p:nvPr>
            <p:ph type="sldNum" sz="quarter" idx="19"/>
          </p:nvPr>
        </p:nvSpPr>
        <p:spPr>
          <a:xfrm>
            <a:off x="720000" y="6353241"/>
            <a:ext cx="254842" cy="13335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E843DB9-9987-4157-AB9C-CEA8D7D910BB}" type="slidenum">
              <a:rPr kumimoji="0" lang="nl-NL" sz="1000" b="1" i="0" u="none" strike="noStrike" kern="1200" cap="none" spc="0" normalizeH="0" baseline="0" noProof="0" smtClean="0">
                <a:ln>
                  <a:noFill/>
                </a:ln>
                <a:solidFill>
                  <a:srgbClr val="F07F00"/>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a:t>
            </a:fld>
            <a:endParaRPr kumimoji="0" lang="nl-NL" sz="1000" b="1" i="0" u="none" strike="noStrike" kern="1200" cap="none" spc="0" normalizeH="0" baseline="0" noProof="0">
              <a:ln>
                <a:noFill/>
              </a:ln>
              <a:solidFill>
                <a:srgbClr val="F07F00"/>
              </a:solidFill>
              <a:effectLst/>
              <a:uLnTx/>
              <a:uFillTx/>
              <a:latin typeface="Calibri"/>
              <a:ea typeface="+mn-ea"/>
              <a:cs typeface="+mn-cs"/>
            </a:endParaRPr>
          </a:p>
        </p:txBody>
      </p:sp>
      <p:sp>
        <p:nvSpPr>
          <p:cNvPr id="20" name="Tijdelijke aanduiding voor tekst 19">
            <a:extLst>
              <a:ext uri="{FF2B5EF4-FFF2-40B4-BE49-F238E27FC236}">
                <a16:creationId xmlns:a16="http://schemas.microsoft.com/office/drawing/2014/main" id="{5AAB499C-1E06-C81D-FF6B-E53BB0443E1E}"/>
              </a:ext>
            </a:extLst>
          </p:cNvPr>
          <p:cNvSpPr>
            <a:spLocks noGrp="1"/>
          </p:cNvSpPr>
          <p:nvPr>
            <p:ph type="body" sz="quarter" idx="20"/>
          </p:nvPr>
        </p:nvSpPr>
        <p:spPr/>
        <p:txBody>
          <a:bodyPr/>
          <a:lstStyle/>
          <a:p>
            <a:r>
              <a:rPr lang="nl-NL"/>
              <a:t> </a:t>
            </a:r>
          </a:p>
        </p:txBody>
      </p:sp>
      <p:pic>
        <p:nvPicPr>
          <p:cNvPr id="5" name="Tijdelijke aanduiding voor afbeelding 4" descr="Mensen aan het werk">
            <a:extLst>
              <a:ext uri="{FF2B5EF4-FFF2-40B4-BE49-F238E27FC236}">
                <a16:creationId xmlns:a16="http://schemas.microsoft.com/office/drawing/2014/main" id="{EE3C7090-ADBF-BAE7-0F67-A56D5900D655}"/>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20394" r="20394"/>
          <a:stretch/>
        </p:blipFill>
        <p:spPr/>
      </p:pic>
      <p:pic>
        <p:nvPicPr>
          <p:cNvPr id="2" name="Picture 2" descr="Logo's bedrijven AI in de zorg">
            <a:extLst>
              <a:ext uri="{FF2B5EF4-FFF2-40B4-BE49-F238E27FC236}">
                <a16:creationId xmlns:a16="http://schemas.microsoft.com/office/drawing/2014/main" id="{9177BE3F-3536-9CA3-CD96-49197787D58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1713" y="5461653"/>
            <a:ext cx="4912704" cy="706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673688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1EC9CC-A9A6-B862-5F28-F7211BF44733}"/>
            </a:ext>
          </a:extLst>
        </p:cNvPr>
        <p:cNvGrpSpPr/>
        <p:nvPr/>
      </p:nvGrpSpPr>
      <p:grpSpPr>
        <a:xfrm>
          <a:off x="0" y="0"/>
          <a:ext cx="0" cy="0"/>
          <a:chOff x="0" y="0"/>
          <a:chExt cx="0" cy="0"/>
        </a:xfrm>
      </p:grpSpPr>
      <p:sp>
        <p:nvSpPr>
          <p:cNvPr id="5" name="Tijdelijke aanduiding voor voettekst 4">
            <a:extLst>
              <a:ext uri="{FF2B5EF4-FFF2-40B4-BE49-F238E27FC236}">
                <a16:creationId xmlns:a16="http://schemas.microsoft.com/office/drawing/2014/main" id="{054D8CB4-6148-986A-58B0-C5369A981CC8}"/>
              </a:ext>
            </a:extLst>
          </p:cNvPr>
          <p:cNvSpPr>
            <a:spLocks noGrp="1"/>
          </p:cNvSpPr>
          <p:nvPr>
            <p:ph type="ftr" sz="quarter" idx="14"/>
          </p:nvPr>
        </p:nvSpPr>
        <p:spPr>
          <a:xfrm>
            <a:off x="1095424" y="6348479"/>
            <a:ext cx="5376001" cy="144759"/>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000" b="0" i="0" u="none" strike="noStrike" kern="1200" cap="none" spc="0" normalizeH="0" baseline="0" noProof="0">
                <a:ln>
                  <a:noFill/>
                </a:ln>
                <a:solidFill>
                  <a:srgbClr val="F07F00"/>
                </a:solidFill>
                <a:effectLst/>
                <a:uLnTx/>
                <a:uFillTx/>
                <a:latin typeface="Calibri Light"/>
                <a:ea typeface="+mn-ea"/>
                <a:cs typeface="Segoe UI Light" panose="020B0502040204020203" pitchFamily="34" charset="0"/>
              </a:rPr>
              <a:t>FME Gezondheid en Zorg</a:t>
            </a:r>
          </a:p>
        </p:txBody>
      </p:sp>
      <p:sp>
        <p:nvSpPr>
          <p:cNvPr id="6" name="Tijdelijke aanduiding voor dianummer 5">
            <a:extLst>
              <a:ext uri="{FF2B5EF4-FFF2-40B4-BE49-F238E27FC236}">
                <a16:creationId xmlns:a16="http://schemas.microsoft.com/office/drawing/2014/main" id="{8B97C493-CE27-76E3-BF47-F3E1B04ECF80}"/>
              </a:ext>
            </a:extLst>
          </p:cNvPr>
          <p:cNvSpPr>
            <a:spLocks noGrp="1"/>
          </p:cNvSpPr>
          <p:nvPr>
            <p:ph type="sldNum" sz="quarter" idx="15"/>
          </p:nvPr>
        </p:nvSpPr>
        <p:spPr>
          <a:xfrm>
            <a:off x="720000" y="6353241"/>
            <a:ext cx="254842" cy="13335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E843DB9-9987-4157-AB9C-CEA8D7D910BB}" type="slidenum">
              <a:rPr kumimoji="0" lang="nl-NL" sz="1000" b="1" i="0" u="none" strike="noStrike" kern="1200" cap="none" spc="0" normalizeH="0" baseline="0" noProof="0" smtClean="0">
                <a:ln>
                  <a:noFill/>
                </a:ln>
                <a:solidFill>
                  <a:srgbClr val="F07F00"/>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a:t>
            </a:fld>
            <a:endParaRPr kumimoji="0" lang="nl-NL" sz="1000" b="1" i="0" u="none" strike="noStrike" kern="1200" cap="none" spc="0" normalizeH="0" baseline="0" noProof="0">
              <a:ln>
                <a:noFill/>
              </a:ln>
              <a:solidFill>
                <a:srgbClr val="F07F00"/>
              </a:solidFill>
              <a:effectLst/>
              <a:uLnTx/>
              <a:uFillTx/>
              <a:latin typeface="Calibri"/>
              <a:ea typeface="+mn-ea"/>
              <a:cs typeface="+mn-cs"/>
            </a:endParaRPr>
          </a:p>
        </p:txBody>
      </p:sp>
      <p:sp>
        <p:nvSpPr>
          <p:cNvPr id="12" name="Tijdelijke aanduiding voor tekst 11">
            <a:extLst>
              <a:ext uri="{FF2B5EF4-FFF2-40B4-BE49-F238E27FC236}">
                <a16:creationId xmlns:a16="http://schemas.microsoft.com/office/drawing/2014/main" id="{4B688CE0-DA15-6E42-3B76-550540136A98}"/>
              </a:ext>
            </a:extLst>
          </p:cNvPr>
          <p:cNvSpPr>
            <a:spLocks noGrp="1"/>
          </p:cNvSpPr>
          <p:nvPr>
            <p:ph type="body" sz="quarter" idx="16"/>
          </p:nvPr>
        </p:nvSpPr>
        <p:spPr>
          <a:xfrm>
            <a:off x="720000" y="593368"/>
            <a:ext cx="7033118" cy="148383"/>
          </a:xfrm>
        </p:spPr>
        <p:txBody>
          <a:bodyPr/>
          <a:lstStyle/>
          <a:p>
            <a:r>
              <a:rPr lang="nl-NL"/>
              <a:t>Samen versnellen van ai in de zorg</a:t>
            </a:r>
          </a:p>
        </p:txBody>
      </p:sp>
      <p:sp>
        <p:nvSpPr>
          <p:cNvPr id="34" name="Tijdelijke aanduiding voor tekst 33">
            <a:extLst>
              <a:ext uri="{FF2B5EF4-FFF2-40B4-BE49-F238E27FC236}">
                <a16:creationId xmlns:a16="http://schemas.microsoft.com/office/drawing/2014/main" id="{5C7C66EA-24A5-47F7-3B25-F357662390EE}"/>
              </a:ext>
            </a:extLst>
          </p:cNvPr>
          <p:cNvSpPr>
            <a:spLocks noGrp="1"/>
          </p:cNvSpPr>
          <p:nvPr>
            <p:ph type="body" sz="quarter" idx="17"/>
          </p:nvPr>
        </p:nvSpPr>
        <p:spPr/>
        <p:txBody>
          <a:bodyPr/>
          <a:lstStyle/>
          <a:p>
            <a:r>
              <a:rPr lang="nl-NL"/>
              <a:t> </a:t>
            </a:r>
          </a:p>
        </p:txBody>
      </p:sp>
      <p:pic>
        <p:nvPicPr>
          <p:cNvPr id="13" name="Tijdelijke aanduiding voor afbeelding 12" descr="Afbeelding met persoon, kleding, overdekt, Baan&#10;&#10;Door AI gegenereerde inhoud is mogelijk onjuist.">
            <a:extLst>
              <a:ext uri="{FF2B5EF4-FFF2-40B4-BE49-F238E27FC236}">
                <a16:creationId xmlns:a16="http://schemas.microsoft.com/office/drawing/2014/main" id="{DB311381-8D1B-02D8-54C5-972A9841D9DA}"/>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38962" r="24846"/>
          <a:stretch>
            <a:fillRect/>
          </a:stretch>
        </p:blipFill>
        <p:spPr>
          <a:xfrm>
            <a:off x="8473120" y="0"/>
            <a:ext cx="3718880" cy="6858000"/>
          </a:xfrm>
        </p:spPr>
      </p:pic>
      <p:sp>
        <p:nvSpPr>
          <p:cNvPr id="11" name="Titel 10">
            <a:extLst>
              <a:ext uri="{FF2B5EF4-FFF2-40B4-BE49-F238E27FC236}">
                <a16:creationId xmlns:a16="http://schemas.microsoft.com/office/drawing/2014/main" id="{0C193A5D-79A0-1612-B856-B65F8D907CA5}"/>
              </a:ext>
            </a:extLst>
          </p:cNvPr>
          <p:cNvSpPr>
            <a:spLocks noGrp="1"/>
          </p:cNvSpPr>
          <p:nvPr>
            <p:ph type="title"/>
          </p:nvPr>
        </p:nvSpPr>
        <p:spPr/>
        <p:txBody>
          <a:bodyPr/>
          <a:lstStyle/>
          <a:p>
            <a:r>
              <a:rPr lang="nl-NL"/>
              <a:t>Introductie en toekomstvisie AI in de zorg</a:t>
            </a:r>
          </a:p>
        </p:txBody>
      </p:sp>
      <p:sp>
        <p:nvSpPr>
          <p:cNvPr id="14" name="Tijdelijke aanduiding voor verticale tekst 7">
            <a:extLst>
              <a:ext uri="{FF2B5EF4-FFF2-40B4-BE49-F238E27FC236}">
                <a16:creationId xmlns:a16="http://schemas.microsoft.com/office/drawing/2014/main" id="{C0D98E01-27A7-1741-7BE1-25CD43036211}"/>
              </a:ext>
            </a:extLst>
          </p:cNvPr>
          <p:cNvSpPr>
            <a:spLocks noGrp="1"/>
          </p:cNvSpPr>
          <p:nvPr>
            <p:ph type="body" orient="vert" idx="1"/>
          </p:nvPr>
        </p:nvSpPr>
        <p:spPr>
          <a:xfrm>
            <a:off x="720001" y="1593488"/>
            <a:ext cx="7033119" cy="3671024"/>
          </a:xfrm>
        </p:spPr>
        <p:txBody>
          <a:bodyPr/>
          <a:lstStyle/>
          <a:p>
            <a:pPr>
              <a:lnSpc>
                <a:spcPct val="150000"/>
              </a:lnSpc>
            </a:pPr>
            <a:r>
              <a:rPr lang="nl-NL" sz="2000"/>
              <a:t>Welkom UMCU en introductie op thema 3AI – Prof. Dr. Nico van den Berg Head </a:t>
            </a:r>
            <a:r>
              <a:rPr lang="nl-NL" sz="2000" err="1"/>
              <a:t>Computational</a:t>
            </a:r>
            <a:r>
              <a:rPr lang="nl-NL" sz="2000"/>
              <a:t> Imaging Group, Director Centre </a:t>
            </a:r>
            <a:r>
              <a:rPr lang="nl-NL" sz="2000" err="1"/>
              <a:t>for</a:t>
            </a:r>
            <a:r>
              <a:rPr lang="nl-NL" sz="2000"/>
              <a:t> Image Sciences  | Imaging &amp; </a:t>
            </a:r>
            <a:r>
              <a:rPr lang="nl-NL" sz="2000" err="1"/>
              <a:t>Oncology</a:t>
            </a:r>
            <a:r>
              <a:rPr lang="nl-NL" sz="2000"/>
              <a:t> </a:t>
            </a:r>
            <a:r>
              <a:rPr lang="nl-NL" sz="2000" err="1"/>
              <a:t>Division</a:t>
            </a:r>
            <a:r>
              <a:rPr lang="nl-NL" sz="2000"/>
              <a:t> | UMC Utrecht</a:t>
            </a:r>
          </a:p>
          <a:p>
            <a:pPr>
              <a:lnSpc>
                <a:spcPct val="150000"/>
              </a:lnSpc>
            </a:pPr>
            <a:r>
              <a:rPr lang="nl-NL" sz="2000"/>
              <a:t>AI-signalement ‘Toekomstbestendige zorg met AI’ - Sara </a:t>
            </a:r>
            <a:r>
              <a:rPr lang="nl-NL" sz="2000" err="1"/>
              <a:t>Buzamet</a:t>
            </a:r>
            <a:r>
              <a:rPr lang="nl-NL" sz="2000"/>
              <a:t> - senior programma manager </a:t>
            </a:r>
            <a:r>
              <a:rPr lang="nl-NL" sz="2000" err="1"/>
              <a:t>ZonMw</a:t>
            </a:r>
            <a:endParaRPr lang="nl-NL" sz="2000"/>
          </a:p>
          <a:p>
            <a:pPr>
              <a:lnSpc>
                <a:spcPct val="150000"/>
              </a:lnSpc>
            </a:pPr>
            <a:r>
              <a:rPr lang="nl-NL" sz="2000"/>
              <a:t>FME Sectoragenda </a:t>
            </a:r>
            <a:r>
              <a:rPr lang="nl-NL" sz="2000" err="1"/>
              <a:t>MedTech</a:t>
            </a:r>
            <a:r>
              <a:rPr lang="nl-NL" sz="2000"/>
              <a:t> – Iris van Bemmel – Marktsegment Manager Gezondheid en Zorg FME</a:t>
            </a:r>
          </a:p>
        </p:txBody>
      </p:sp>
      <p:pic>
        <p:nvPicPr>
          <p:cNvPr id="17" name="Picture 2" descr="Logo's bedrijven AI in de zorg">
            <a:extLst>
              <a:ext uri="{FF2B5EF4-FFF2-40B4-BE49-F238E27FC236}">
                <a16:creationId xmlns:a16="http://schemas.microsoft.com/office/drawing/2014/main" id="{69C13747-A93F-8BF0-E279-F2FA50EFF96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1713" y="5461653"/>
            <a:ext cx="4912704" cy="706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003971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voettekst 4">
            <a:extLst>
              <a:ext uri="{FF2B5EF4-FFF2-40B4-BE49-F238E27FC236}">
                <a16:creationId xmlns:a16="http://schemas.microsoft.com/office/drawing/2014/main" id="{FFC1BE8F-E6C8-6653-01F8-99935E34F8A3}"/>
              </a:ext>
            </a:extLst>
          </p:cNvPr>
          <p:cNvSpPr>
            <a:spLocks noGrp="1"/>
          </p:cNvSpPr>
          <p:nvPr>
            <p:ph type="ftr" sz="quarter" idx="14"/>
          </p:nvPr>
        </p:nvSpPr>
        <p:spPr>
          <a:xfrm>
            <a:off x="1095424" y="6348479"/>
            <a:ext cx="5376001" cy="144759"/>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000" b="0" i="0" u="none" strike="noStrike" kern="1200" cap="none" spc="0" normalizeH="0" baseline="0" noProof="0">
                <a:ln>
                  <a:noFill/>
                </a:ln>
                <a:solidFill>
                  <a:srgbClr val="F07F00"/>
                </a:solidFill>
                <a:effectLst/>
                <a:uLnTx/>
                <a:uFillTx/>
                <a:latin typeface="Calibri Light"/>
                <a:ea typeface="+mn-ea"/>
                <a:cs typeface="Segoe UI Light" panose="020B0502040204020203" pitchFamily="34" charset="0"/>
              </a:rPr>
              <a:t>FME Gezondheid en Zorg</a:t>
            </a:r>
          </a:p>
        </p:txBody>
      </p:sp>
      <p:sp>
        <p:nvSpPr>
          <p:cNvPr id="6" name="Tijdelijke aanduiding voor dianummer 5">
            <a:extLst>
              <a:ext uri="{FF2B5EF4-FFF2-40B4-BE49-F238E27FC236}">
                <a16:creationId xmlns:a16="http://schemas.microsoft.com/office/drawing/2014/main" id="{BA4DB3BA-9463-71DA-4C97-C69E431D608A}"/>
              </a:ext>
            </a:extLst>
          </p:cNvPr>
          <p:cNvSpPr>
            <a:spLocks noGrp="1"/>
          </p:cNvSpPr>
          <p:nvPr>
            <p:ph type="sldNum" sz="quarter" idx="15"/>
          </p:nvPr>
        </p:nvSpPr>
        <p:spPr>
          <a:xfrm>
            <a:off x="720000" y="6353241"/>
            <a:ext cx="254842" cy="13335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E843DB9-9987-4157-AB9C-CEA8D7D910BB}" type="slidenum">
              <a:rPr kumimoji="0" lang="nl-NL" sz="1000" b="1" i="0" u="none" strike="noStrike" kern="1200" cap="none" spc="0" normalizeH="0" baseline="0" noProof="0" smtClean="0">
                <a:ln>
                  <a:noFill/>
                </a:ln>
                <a:solidFill>
                  <a:srgbClr val="F07F00"/>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a:t>
            </a:fld>
            <a:endParaRPr kumimoji="0" lang="nl-NL" sz="1000" b="1" i="0" u="none" strike="noStrike" kern="1200" cap="none" spc="0" normalizeH="0" baseline="0" noProof="0">
              <a:ln>
                <a:noFill/>
              </a:ln>
              <a:solidFill>
                <a:srgbClr val="F07F00"/>
              </a:solidFill>
              <a:effectLst/>
              <a:uLnTx/>
              <a:uFillTx/>
              <a:latin typeface="Calibri"/>
              <a:ea typeface="+mn-ea"/>
              <a:cs typeface="+mn-cs"/>
            </a:endParaRPr>
          </a:p>
        </p:txBody>
      </p:sp>
      <p:sp>
        <p:nvSpPr>
          <p:cNvPr id="7" name="Titel 6">
            <a:extLst>
              <a:ext uri="{FF2B5EF4-FFF2-40B4-BE49-F238E27FC236}">
                <a16:creationId xmlns:a16="http://schemas.microsoft.com/office/drawing/2014/main" id="{0E8E3177-53B4-C388-1583-8C61A9FA89A9}"/>
              </a:ext>
            </a:extLst>
          </p:cNvPr>
          <p:cNvSpPr>
            <a:spLocks noGrp="1"/>
          </p:cNvSpPr>
          <p:nvPr>
            <p:ph type="title"/>
          </p:nvPr>
        </p:nvSpPr>
        <p:spPr>
          <a:xfrm>
            <a:off x="720000" y="874693"/>
            <a:ext cx="7033119" cy="369025"/>
          </a:xfrm>
        </p:spPr>
        <p:txBody>
          <a:bodyPr/>
          <a:lstStyle/>
          <a:p>
            <a:r>
              <a:rPr lang="nl-NL"/>
              <a:t>Huidige AI-implementaties</a:t>
            </a:r>
          </a:p>
        </p:txBody>
      </p:sp>
      <p:sp>
        <p:nvSpPr>
          <p:cNvPr id="12" name="Tijdelijke aanduiding voor tekst 11">
            <a:extLst>
              <a:ext uri="{FF2B5EF4-FFF2-40B4-BE49-F238E27FC236}">
                <a16:creationId xmlns:a16="http://schemas.microsoft.com/office/drawing/2014/main" id="{351AF903-B534-414F-6FC9-482D434A0F8F}"/>
              </a:ext>
            </a:extLst>
          </p:cNvPr>
          <p:cNvSpPr>
            <a:spLocks noGrp="1"/>
          </p:cNvSpPr>
          <p:nvPr>
            <p:ph type="body" sz="quarter" idx="16"/>
          </p:nvPr>
        </p:nvSpPr>
        <p:spPr>
          <a:xfrm>
            <a:off x="720000" y="593368"/>
            <a:ext cx="7033118" cy="148383"/>
          </a:xfrm>
        </p:spPr>
        <p:txBody>
          <a:bodyPr/>
          <a:lstStyle/>
          <a:p>
            <a:r>
              <a:rPr lang="nl-NL"/>
              <a:t>Samen versnellen van ai in de zorg</a:t>
            </a:r>
          </a:p>
        </p:txBody>
      </p:sp>
      <p:sp>
        <p:nvSpPr>
          <p:cNvPr id="34" name="Tijdelijke aanduiding voor tekst 33">
            <a:extLst>
              <a:ext uri="{FF2B5EF4-FFF2-40B4-BE49-F238E27FC236}">
                <a16:creationId xmlns:a16="http://schemas.microsoft.com/office/drawing/2014/main" id="{D67218B3-121D-F91B-2BEE-CBD476227939}"/>
              </a:ext>
            </a:extLst>
          </p:cNvPr>
          <p:cNvSpPr>
            <a:spLocks noGrp="1"/>
          </p:cNvSpPr>
          <p:nvPr>
            <p:ph type="body" sz="quarter" idx="17"/>
          </p:nvPr>
        </p:nvSpPr>
        <p:spPr/>
        <p:txBody>
          <a:bodyPr/>
          <a:lstStyle/>
          <a:p>
            <a:r>
              <a:rPr lang="nl-NL"/>
              <a:t> </a:t>
            </a:r>
          </a:p>
        </p:txBody>
      </p:sp>
      <p:pic>
        <p:nvPicPr>
          <p:cNvPr id="9" name="Tijdelijke aanduiding voor afbeelding 8" descr="Afbeelding met kleding, persoon, gebouw, Baan&#10;&#10;Door AI gegenereerde inhoud is mogelijk onjuist.">
            <a:extLst>
              <a:ext uri="{FF2B5EF4-FFF2-40B4-BE49-F238E27FC236}">
                <a16:creationId xmlns:a16="http://schemas.microsoft.com/office/drawing/2014/main" id="{C932BCA3-346F-2255-4BDE-B251C5FBDAF7}"/>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35864" r="27960"/>
          <a:stretch>
            <a:fillRect/>
          </a:stretch>
        </p:blipFill>
        <p:spPr>
          <a:xfrm>
            <a:off x="8473120" y="0"/>
            <a:ext cx="3718880" cy="6858000"/>
          </a:xfrm>
        </p:spPr>
      </p:pic>
      <p:sp>
        <p:nvSpPr>
          <p:cNvPr id="3" name="Tijdelijke aanduiding voor tekst 2">
            <a:extLst>
              <a:ext uri="{FF2B5EF4-FFF2-40B4-BE49-F238E27FC236}">
                <a16:creationId xmlns:a16="http://schemas.microsoft.com/office/drawing/2014/main" id="{ADC39DFE-6B60-F7E3-C73B-71CA37DC93C7}"/>
              </a:ext>
            </a:extLst>
          </p:cNvPr>
          <p:cNvSpPr>
            <a:spLocks noGrp="1"/>
          </p:cNvSpPr>
          <p:nvPr>
            <p:ph type="body" idx="1"/>
          </p:nvPr>
        </p:nvSpPr>
        <p:spPr/>
        <p:txBody>
          <a:bodyPr/>
          <a:lstStyle/>
          <a:p>
            <a:pPr>
              <a:lnSpc>
                <a:spcPct val="150000"/>
              </a:lnSpc>
            </a:pPr>
            <a:r>
              <a:rPr lang="nl-NL"/>
              <a:t>Huidige AI-implementaties binnen de zorg - UMC Utrecht. Overzicht van recente succesvolle AI-implementaties bij UMCU – Ruben Peters - Data </a:t>
            </a:r>
            <a:r>
              <a:rPr lang="nl-NL" err="1"/>
              <a:t>Scientist</a:t>
            </a:r>
            <a:r>
              <a:rPr lang="nl-NL"/>
              <a:t>, UMC Utrecht</a:t>
            </a:r>
          </a:p>
          <a:p>
            <a:pPr>
              <a:lnSpc>
                <a:spcPct val="150000"/>
              </a:lnSpc>
            </a:pPr>
            <a:r>
              <a:rPr lang="nl-NL" err="1"/>
              <a:t>Medtech</a:t>
            </a:r>
            <a:r>
              <a:rPr lang="nl-NL"/>
              <a:t> innovatie en adoptie: Radiotherapie - Cornel </a:t>
            </a:r>
            <a:r>
              <a:rPr lang="nl-NL" err="1"/>
              <a:t>Zachiu</a:t>
            </a:r>
            <a:r>
              <a:rPr lang="nl-NL"/>
              <a:t> - </a:t>
            </a:r>
            <a:r>
              <a:rPr lang="nl-NL" err="1"/>
              <a:t>Clinical</a:t>
            </a:r>
            <a:r>
              <a:rPr lang="nl-NL"/>
              <a:t> Computer </a:t>
            </a:r>
            <a:r>
              <a:rPr lang="nl-NL" err="1"/>
              <a:t>Scientist</a:t>
            </a:r>
            <a:r>
              <a:rPr lang="nl-NL"/>
              <a:t> - Imaging &amp; </a:t>
            </a:r>
            <a:r>
              <a:rPr lang="nl-NL" err="1"/>
              <a:t>Oncology</a:t>
            </a:r>
            <a:r>
              <a:rPr lang="nl-NL"/>
              <a:t> </a:t>
            </a:r>
            <a:r>
              <a:rPr lang="nl-NL" err="1"/>
              <a:t>Division</a:t>
            </a:r>
            <a:r>
              <a:rPr lang="nl-NL"/>
              <a:t>, UMC Utrecht</a:t>
            </a:r>
          </a:p>
          <a:p>
            <a:endParaRPr lang="nl-NL"/>
          </a:p>
        </p:txBody>
      </p:sp>
      <p:pic>
        <p:nvPicPr>
          <p:cNvPr id="4" name="Picture 2" descr="Logo's bedrijven AI in de zorg">
            <a:extLst>
              <a:ext uri="{FF2B5EF4-FFF2-40B4-BE49-F238E27FC236}">
                <a16:creationId xmlns:a16="http://schemas.microsoft.com/office/drawing/2014/main" id="{34C41740-A64B-A8E3-B8FE-A846FD29BFF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1713" y="5461653"/>
            <a:ext cx="4912704" cy="706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472257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jdelijke aanduiding voor verticale tekst 8">
            <a:extLst>
              <a:ext uri="{FF2B5EF4-FFF2-40B4-BE49-F238E27FC236}">
                <a16:creationId xmlns:a16="http://schemas.microsoft.com/office/drawing/2014/main" id="{AC5A9A9C-8DFF-29A2-B87B-CF9FEA1AFBE3}"/>
              </a:ext>
            </a:extLst>
          </p:cNvPr>
          <p:cNvSpPr>
            <a:spLocks noGrp="1"/>
          </p:cNvSpPr>
          <p:nvPr>
            <p:ph type="body" orient="vert" idx="1"/>
          </p:nvPr>
        </p:nvSpPr>
        <p:spPr>
          <a:xfrm>
            <a:off x="720001" y="2133600"/>
            <a:ext cx="4655999" cy="3697088"/>
          </a:xfrm>
        </p:spPr>
        <p:txBody>
          <a:bodyPr/>
          <a:lstStyle/>
          <a:p>
            <a:pPr>
              <a:lnSpc>
                <a:spcPct val="150000"/>
              </a:lnSpc>
            </a:pPr>
            <a:r>
              <a:rPr lang="nl-NL" sz="2400"/>
              <a:t>Pauze met rondleidingen MR-</a:t>
            </a:r>
            <a:r>
              <a:rPr lang="nl-NL" sz="2400" err="1"/>
              <a:t>Linac</a:t>
            </a:r>
            <a:r>
              <a:rPr lang="nl-NL" sz="2400"/>
              <a:t> als </a:t>
            </a:r>
            <a:r>
              <a:rPr lang="nl-NL" sz="2400" err="1"/>
              <a:t>medtech</a:t>
            </a:r>
            <a:r>
              <a:rPr lang="nl-NL" sz="2400"/>
              <a:t>-innovatie.</a:t>
            </a:r>
          </a:p>
        </p:txBody>
      </p:sp>
      <p:sp>
        <p:nvSpPr>
          <p:cNvPr id="8" name="Titel 7">
            <a:extLst>
              <a:ext uri="{FF2B5EF4-FFF2-40B4-BE49-F238E27FC236}">
                <a16:creationId xmlns:a16="http://schemas.microsoft.com/office/drawing/2014/main" id="{192CB476-93A8-BC5F-BBF8-F23F1D09E35D}"/>
              </a:ext>
            </a:extLst>
          </p:cNvPr>
          <p:cNvSpPr>
            <a:spLocks noGrp="1"/>
          </p:cNvSpPr>
          <p:nvPr>
            <p:ph type="title"/>
          </p:nvPr>
        </p:nvSpPr>
        <p:spPr>
          <a:xfrm>
            <a:off x="720001" y="874693"/>
            <a:ext cx="4656000" cy="369025"/>
          </a:xfrm>
        </p:spPr>
        <p:txBody>
          <a:bodyPr/>
          <a:lstStyle/>
          <a:p>
            <a:r>
              <a:rPr lang="nl-NL"/>
              <a:t>Pauze</a:t>
            </a:r>
            <a:br>
              <a:rPr lang="nl-NL"/>
            </a:br>
            <a:endParaRPr lang="nl-NL"/>
          </a:p>
        </p:txBody>
      </p:sp>
      <p:sp>
        <p:nvSpPr>
          <p:cNvPr id="12" name="Tijdelijke aanduiding voor tekst 11">
            <a:extLst>
              <a:ext uri="{FF2B5EF4-FFF2-40B4-BE49-F238E27FC236}">
                <a16:creationId xmlns:a16="http://schemas.microsoft.com/office/drawing/2014/main" id="{121DA1C9-E3CF-0F75-709F-5256BBEAE7F1}"/>
              </a:ext>
            </a:extLst>
          </p:cNvPr>
          <p:cNvSpPr>
            <a:spLocks noGrp="1"/>
          </p:cNvSpPr>
          <p:nvPr>
            <p:ph type="body" sz="quarter" idx="17"/>
          </p:nvPr>
        </p:nvSpPr>
        <p:spPr>
          <a:xfrm>
            <a:off x="720000" y="593368"/>
            <a:ext cx="4655999" cy="148383"/>
          </a:xfrm>
        </p:spPr>
        <p:txBody>
          <a:bodyPr/>
          <a:lstStyle/>
          <a:p>
            <a:r>
              <a:rPr lang="nl-NL"/>
              <a:t>Samen versnellen van ai in de zorg</a:t>
            </a:r>
          </a:p>
        </p:txBody>
      </p:sp>
      <p:sp>
        <p:nvSpPr>
          <p:cNvPr id="6" name="Tijdelijke aanduiding voor voettekst 5">
            <a:extLst>
              <a:ext uri="{FF2B5EF4-FFF2-40B4-BE49-F238E27FC236}">
                <a16:creationId xmlns:a16="http://schemas.microsoft.com/office/drawing/2014/main" id="{7151CAD9-43C5-9014-9E46-F28013C560DE}"/>
              </a:ext>
            </a:extLst>
          </p:cNvPr>
          <p:cNvSpPr>
            <a:spLocks noGrp="1"/>
          </p:cNvSpPr>
          <p:nvPr>
            <p:ph type="ftr" sz="quarter" idx="18"/>
          </p:nvPr>
        </p:nvSpPr>
        <p:spPr>
          <a:xfrm>
            <a:off x="1095424" y="6348479"/>
            <a:ext cx="5376001" cy="144759"/>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000" b="0" i="0" u="none" strike="noStrike" kern="1200" cap="none" spc="0" normalizeH="0" baseline="0" noProof="0">
                <a:ln>
                  <a:noFill/>
                </a:ln>
                <a:solidFill>
                  <a:srgbClr val="F07F00"/>
                </a:solidFill>
                <a:effectLst/>
                <a:uLnTx/>
                <a:uFillTx/>
                <a:latin typeface="Calibri Light"/>
                <a:ea typeface="+mn-ea"/>
                <a:cs typeface="Segoe UI Light" panose="020B0502040204020203" pitchFamily="34" charset="0"/>
              </a:rPr>
              <a:t>FME Gezondheid en Zorg</a:t>
            </a:r>
          </a:p>
        </p:txBody>
      </p:sp>
      <p:sp>
        <p:nvSpPr>
          <p:cNvPr id="7" name="Tijdelijke aanduiding voor dianummer 6">
            <a:extLst>
              <a:ext uri="{FF2B5EF4-FFF2-40B4-BE49-F238E27FC236}">
                <a16:creationId xmlns:a16="http://schemas.microsoft.com/office/drawing/2014/main" id="{76970760-278A-C43F-4536-0769B2ACF0A5}"/>
              </a:ext>
            </a:extLst>
          </p:cNvPr>
          <p:cNvSpPr>
            <a:spLocks noGrp="1"/>
          </p:cNvSpPr>
          <p:nvPr>
            <p:ph type="sldNum" sz="quarter" idx="19"/>
          </p:nvPr>
        </p:nvSpPr>
        <p:spPr>
          <a:xfrm>
            <a:off x="720000" y="6353241"/>
            <a:ext cx="254842" cy="13335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E843DB9-9987-4157-AB9C-CEA8D7D910BB}" type="slidenum">
              <a:rPr kumimoji="0" lang="nl-NL" sz="1000" b="1" i="0" u="none" strike="noStrike" kern="1200" cap="none" spc="0" normalizeH="0" baseline="0" noProof="0" smtClean="0">
                <a:ln>
                  <a:noFill/>
                </a:ln>
                <a:solidFill>
                  <a:srgbClr val="F07F00"/>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a:t>
            </a:fld>
            <a:endParaRPr kumimoji="0" lang="nl-NL" sz="1000" b="1" i="0" u="none" strike="noStrike" kern="1200" cap="none" spc="0" normalizeH="0" baseline="0" noProof="0">
              <a:ln>
                <a:noFill/>
              </a:ln>
              <a:solidFill>
                <a:srgbClr val="F07F00"/>
              </a:solidFill>
              <a:effectLst/>
              <a:uLnTx/>
              <a:uFillTx/>
              <a:latin typeface="Calibri"/>
              <a:ea typeface="+mn-ea"/>
              <a:cs typeface="+mn-cs"/>
            </a:endParaRPr>
          </a:p>
        </p:txBody>
      </p:sp>
      <p:sp>
        <p:nvSpPr>
          <p:cNvPr id="20" name="Tijdelijke aanduiding voor tekst 19">
            <a:extLst>
              <a:ext uri="{FF2B5EF4-FFF2-40B4-BE49-F238E27FC236}">
                <a16:creationId xmlns:a16="http://schemas.microsoft.com/office/drawing/2014/main" id="{3E2E1DE5-C464-8122-C32B-85E1A37F84E8}"/>
              </a:ext>
            </a:extLst>
          </p:cNvPr>
          <p:cNvSpPr>
            <a:spLocks noGrp="1"/>
          </p:cNvSpPr>
          <p:nvPr>
            <p:ph type="body" sz="quarter" idx="20"/>
          </p:nvPr>
        </p:nvSpPr>
        <p:spPr/>
        <p:txBody>
          <a:bodyPr/>
          <a:lstStyle/>
          <a:p>
            <a:r>
              <a:rPr lang="nl-NL"/>
              <a:t> </a:t>
            </a:r>
          </a:p>
        </p:txBody>
      </p:sp>
      <p:pic>
        <p:nvPicPr>
          <p:cNvPr id="5" name="Tijdelijke aanduiding voor afbeelding 4" descr="Afbeelding met kleding, persoon, overdekt, Medische apparatuur&#10;&#10;Door AI gegenereerde inhoud is mogelijk onjuist.">
            <a:extLst>
              <a:ext uri="{FF2B5EF4-FFF2-40B4-BE49-F238E27FC236}">
                <a16:creationId xmlns:a16="http://schemas.microsoft.com/office/drawing/2014/main" id="{FA253252-32EE-BF9D-8F59-E02DDB4B48C1}"/>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20370" r="20370"/>
          <a:stretch>
            <a:fillRect/>
          </a:stretch>
        </p:blipFill>
        <p:spPr/>
      </p:pic>
      <p:pic>
        <p:nvPicPr>
          <p:cNvPr id="2" name="Picture 2" descr="Logo's bedrijven AI in de zorg">
            <a:extLst>
              <a:ext uri="{FF2B5EF4-FFF2-40B4-BE49-F238E27FC236}">
                <a16:creationId xmlns:a16="http://schemas.microsoft.com/office/drawing/2014/main" id="{2026E775-5CEF-C11D-384A-81C16AD3E0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1713" y="5461653"/>
            <a:ext cx="4912704" cy="706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947485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5D6A71-1B1E-F21C-2706-FE26FFFA1B60}"/>
            </a:ext>
          </a:extLst>
        </p:cNvPr>
        <p:cNvGrpSpPr/>
        <p:nvPr/>
      </p:nvGrpSpPr>
      <p:grpSpPr>
        <a:xfrm>
          <a:off x="0" y="0"/>
          <a:ext cx="0" cy="0"/>
          <a:chOff x="0" y="0"/>
          <a:chExt cx="0" cy="0"/>
        </a:xfrm>
      </p:grpSpPr>
      <p:sp>
        <p:nvSpPr>
          <p:cNvPr id="9" name="Tijdelijke aanduiding voor verticale tekst 8">
            <a:extLst>
              <a:ext uri="{FF2B5EF4-FFF2-40B4-BE49-F238E27FC236}">
                <a16:creationId xmlns:a16="http://schemas.microsoft.com/office/drawing/2014/main" id="{A01E844D-704C-7A5F-00B2-DA59190787F1}"/>
              </a:ext>
            </a:extLst>
          </p:cNvPr>
          <p:cNvSpPr>
            <a:spLocks noGrp="1"/>
          </p:cNvSpPr>
          <p:nvPr>
            <p:ph type="body" orient="vert" idx="1"/>
          </p:nvPr>
        </p:nvSpPr>
        <p:spPr>
          <a:xfrm>
            <a:off x="720001" y="2133600"/>
            <a:ext cx="4655999" cy="3697088"/>
          </a:xfrm>
        </p:spPr>
        <p:txBody>
          <a:bodyPr/>
          <a:lstStyle/>
          <a:p>
            <a:pPr marL="0" indent="0">
              <a:lnSpc>
                <a:spcPct val="150000"/>
              </a:lnSpc>
              <a:buNone/>
            </a:pPr>
            <a:endParaRPr lang="nl-NL" sz="2400"/>
          </a:p>
        </p:txBody>
      </p:sp>
      <p:sp>
        <p:nvSpPr>
          <p:cNvPr id="8" name="Titel 7">
            <a:extLst>
              <a:ext uri="{FF2B5EF4-FFF2-40B4-BE49-F238E27FC236}">
                <a16:creationId xmlns:a16="http://schemas.microsoft.com/office/drawing/2014/main" id="{3B556CB1-E36B-4C4D-E07E-6B21C1DC07F1}"/>
              </a:ext>
            </a:extLst>
          </p:cNvPr>
          <p:cNvSpPr>
            <a:spLocks noGrp="1"/>
          </p:cNvSpPr>
          <p:nvPr>
            <p:ph type="title"/>
          </p:nvPr>
        </p:nvSpPr>
        <p:spPr>
          <a:xfrm>
            <a:off x="720001" y="874693"/>
            <a:ext cx="4656000" cy="369025"/>
          </a:xfrm>
        </p:spPr>
        <p:txBody>
          <a:bodyPr/>
          <a:lstStyle/>
          <a:p>
            <a:r>
              <a:rPr lang="nl-NL"/>
              <a:t>Vragen</a:t>
            </a:r>
            <a:br>
              <a:rPr lang="nl-NL"/>
            </a:br>
            <a:endParaRPr lang="nl-NL"/>
          </a:p>
        </p:txBody>
      </p:sp>
      <p:sp>
        <p:nvSpPr>
          <p:cNvPr id="12" name="Tijdelijke aanduiding voor tekst 11">
            <a:extLst>
              <a:ext uri="{FF2B5EF4-FFF2-40B4-BE49-F238E27FC236}">
                <a16:creationId xmlns:a16="http://schemas.microsoft.com/office/drawing/2014/main" id="{6667534F-7B75-BCCD-C6BA-F14DD701F301}"/>
              </a:ext>
            </a:extLst>
          </p:cNvPr>
          <p:cNvSpPr>
            <a:spLocks noGrp="1"/>
          </p:cNvSpPr>
          <p:nvPr>
            <p:ph type="body" sz="quarter" idx="17"/>
          </p:nvPr>
        </p:nvSpPr>
        <p:spPr>
          <a:xfrm>
            <a:off x="720000" y="593368"/>
            <a:ext cx="4655999" cy="148383"/>
          </a:xfrm>
        </p:spPr>
        <p:txBody>
          <a:bodyPr/>
          <a:lstStyle/>
          <a:p>
            <a:r>
              <a:rPr lang="nl-NL"/>
              <a:t>Samen versnellen van ai in de zorg</a:t>
            </a:r>
          </a:p>
        </p:txBody>
      </p:sp>
      <p:sp>
        <p:nvSpPr>
          <p:cNvPr id="6" name="Tijdelijke aanduiding voor voettekst 5">
            <a:extLst>
              <a:ext uri="{FF2B5EF4-FFF2-40B4-BE49-F238E27FC236}">
                <a16:creationId xmlns:a16="http://schemas.microsoft.com/office/drawing/2014/main" id="{928037AF-C01D-F753-824B-E99F376B4EC8}"/>
              </a:ext>
            </a:extLst>
          </p:cNvPr>
          <p:cNvSpPr>
            <a:spLocks noGrp="1"/>
          </p:cNvSpPr>
          <p:nvPr>
            <p:ph type="ftr" sz="quarter" idx="18"/>
          </p:nvPr>
        </p:nvSpPr>
        <p:spPr>
          <a:xfrm>
            <a:off x="1095424" y="6348479"/>
            <a:ext cx="5376001" cy="144759"/>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000" b="0" i="0" u="none" strike="noStrike" kern="1200" cap="none" spc="0" normalizeH="0" baseline="0" noProof="0">
                <a:ln>
                  <a:noFill/>
                </a:ln>
                <a:solidFill>
                  <a:srgbClr val="F07F00"/>
                </a:solidFill>
                <a:effectLst/>
                <a:uLnTx/>
                <a:uFillTx/>
                <a:latin typeface="Calibri Light"/>
                <a:ea typeface="+mn-ea"/>
                <a:cs typeface="Segoe UI Light" panose="020B0502040204020203" pitchFamily="34" charset="0"/>
              </a:rPr>
              <a:t>FME Gezondheid en Zorg</a:t>
            </a:r>
          </a:p>
        </p:txBody>
      </p:sp>
      <p:sp>
        <p:nvSpPr>
          <p:cNvPr id="7" name="Tijdelijke aanduiding voor dianummer 6">
            <a:extLst>
              <a:ext uri="{FF2B5EF4-FFF2-40B4-BE49-F238E27FC236}">
                <a16:creationId xmlns:a16="http://schemas.microsoft.com/office/drawing/2014/main" id="{4F6229A1-415B-BE59-C5DC-99591668264A}"/>
              </a:ext>
            </a:extLst>
          </p:cNvPr>
          <p:cNvSpPr>
            <a:spLocks noGrp="1"/>
          </p:cNvSpPr>
          <p:nvPr>
            <p:ph type="sldNum" sz="quarter" idx="19"/>
          </p:nvPr>
        </p:nvSpPr>
        <p:spPr>
          <a:xfrm>
            <a:off x="720000" y="6353241"/>
            <a:ext cx="254842" cy="13335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E843DB9-9987-4157-AB9C-CEA8D7D910BB}" type="slidenum">
              <a:rPr kumimoji="0" lang="nl-NL" sz="1000" b="1" i="0" u="none" strike="noStrike" kern="1200" cap="none" spc="0" normalizeH="0" baseline="0" noProof="0" smtClean="0">
                <a:ln>
                  <a:noFill/>
                </a:ln>
                <a:solidFill>
                  <a:srgbClr val="F07F00"/>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a:t>
            </a:fld>
            <a:endParaRPr kumimoji="0" lang="nl-NL" sz="1000" b="1" i="0" u="none" strike="noStrike" kern="1200" cap="none" spc="0" normalizeH="0" baseline="0" noProof="0">
              <a:ln>
                <a:noFill/>
              </a:ln>
              <a:solidFill>
                <a:srgbClr val="F07F00"/>
              </a:solidFill>
              <a:effectLst/>
              <a:uLnTx/>
              <a:uFillTx/>
              <a:latin typeface="Calibri"/>
              <a:ea typeface="+mn-ea"/>
              <a:cs typeface="+mn-cs"/>
            </a:endParaRPr>
          </a:p>
        </p:txBody>
      </p:sp>
      <p:sp>
        <p:nvSpPr>
          <p:cNvPr id="20" name="Tijdelijke aanduiding voor tekst 19">
            <a:extLst>
              <a:ext uri="{FF2B5EF4-FFF2-40B4-BE49-F238E27FC236}">
                <a16:creationId xmlns:a16="http://schemas.microsoft.com/office/drawing/2014/main" id="{05F26DBE-3B3D-7D9B-DF86-C887166A5693}"/>
              </a:ext>
            </a:extLst>
          </p:cNvPr>
          <p:cNvSpPr>
            <a:spLocks noGrp="1"/>
          </p:cNvSpPr>
          <p:nvPr>
            <p:ph type="body" sz="quarter" idx="20"/>
          </p:nvPr>
        </p:nvSpPr>
        <p:spPr/>
        <p:txBody>
          <a:bodyPr/>
          <a:lstStyle/>
          <a:p>
            <a:r>
              <a:rPr lang="nl-NL"/>
              <a:t> </a:t>
            </a:r>
          </a:p>
        </p:txBody>
      </p:sp>
      <p:pic>
        <p:nvPicPr>
          <p:cNvPr id="5" name="Tijdelijke aanduiding voor afbeelding 4" descr="Geel vraagteken">
            <a:extLst>
              <a:ext uri="{FF2B5EF4-FFF2-40B4-BE49-F238E27FC236}">
                <a16:creationId xmlns:a16="http://schemas.microsoft.com/office/drawing/2014/main" id="{D69F764E-DBC8-21ED-DA8D-954A7CCA3C96}"/>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23325" r="23325"/>
          <a:stretch/>
        </p:blipFill>
        <p:spPr/>
      </p:pic>
      <p:pic>
        <p:nvPicPr>
          <p:cNvPr id="2" name="Picture 2" descr="Logo's bedrijven AI in de zorg">
            <a:extLst>
              <a:ext uri="{FF2B5EF4-FFF2-40B4-BE49-F238E27FC236}">
                <a16:creationId xmlns:a16="http://schemas.microsoft.com/office/drawing/2014/main" id="{00FE1BFE-1925-08BD-2DBB-D3ABA2EE10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1713" y="5461653"/>
            <a:ext cx="4912704" cy="706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929085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B7043A-8BC3-F74A-CFDA-0F282524405E}"/>
            </a:ext>
          </a:extLst>
        </p:cNvPr>
        <p:cNvGrpSpPr/>
        <p:nvPr/>
      </p:nvGrpSpPr>
      <p:grpSpPr>
        <a:xfrm>
          <a:off x="0" y="0"/>
          <a:ext cx="0" cy="0"/>
          <a:chOff x="0" y="0"/>
          <a:chExt cx="0" cy="0"/>
        </a:xfrm>
      </p:grpSpPr>
      <p:sp>
        <p:nvSpPr>
          <p:cNvPr id="8" name="Tijdelijke aanduiding voor verticale tekst 7">
            <a:extLst>
              <a:ext uri="{FF2B5EF4-FFF2-40B4-BE49-F238E27FC236}">
                <a16:creationId xmlns:a16="http://schemas.microsoft.com/office/drawing/2014/main" id="{39CCCA45-FD2D-7ADE-1087-9AB7B6F509E7}"/>
              </a:ext>
            </a:extLst>
          </p:cNvPr>
          <p:cNvSpPr>
            <a:spLocks noGrp="1"/>
          </p:cNvSpPr>
          <p:nvPr>
            <p:ph type="body" orient="vert" idx="1"/>
          </p:nvPr>
        </p:nvSpPr>
        <p:spPr>
          <a:xfrm>
            <a:off x="713420" y="2027432"/>
            <a:ext cx="7033119" cy="4237200"/>
          </a:xfrm>
        </p:spPr>
        <p:txBody>
          <a:bodyPr/>
          <a:lstStyle/>
          <a:p>
            <a:pPr marL="0" indent="0">
              <a:lnSpc>
                <a:spcPct val="150000"/>
              </a:lnSpc>
              <a:buNone/>
            </a:pPr>
            <a:r>
              <a:rPr lang="nl-NL" sz="2400"/>
              <a:t>Hoe veranderen processen in de toekomst door AI, zowel binnen als (door verplaatsing naar) buiten het ziekenhuis? Visie op de uitdagingen, de kansen en het ‘</a:t>
            </a:r>
            <a:r>
              <a:rPr lang="nl-NL" sz="2400" err="1"/>
              <a:t>veranderpad</a:t>
            </a:r>
            <a:r>
              <a:rPr lang="nl-NL" sz="2400"/>
              <a:t>’.</a:t>
            </a:r>
            <a:endParaRPr lang="nl-NL"/>
          </a:p>
        </p:txBody>
      </p:sp>
      <p:sp>
        <p:nvSpPr>
          <p:cNvPr id="5" name="Tijdelijke aanduiding voor voettekst 4">
            <a:extLst>
              <a:ext uri="{FF2B5EF4-FFF2-40B4-BE49-F238E27FC236}">
                <a16:creationId xmlns:a16="http://schemas.microsoft.com/office/drawing/2014/main" id="{8F372EC5-8092-73E3-C72F-A9C528987C8C}"/>
              </a:ext>
            </a:extLst>
          </p:cNvPr>
          <p:cNvSpPr>
            <a:spLocks noGrp="1"/>
          </p:cNvSpPr>
          <p:nvPr>
            <p:ph type="ftr" sz="quarter" idx="14"/>
          </p:nvPr>
        </p:nvSpPr>
        <p:spPr>
          <a:xfrm>
            <a:off x="1095424" y="6348479"/>
            <a:ext cx="5376001" cy="144759"/>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000" b="0" i="0" u="none" strike="noStrike" kern="1200" cap="none" spc="0" normalizeH="0" baseline="0" noProof="0">
                <a:ln>
                  <a:noFill/>
                </a:ln>
                <a:solidFill>
                  <a:srgbClr val="F07F00"/>
                </a:solidFill>
                <a:effectLst/>
                <a:uLnTx/>
                <a:uFillTx/>
                <a:latin typeface="Calibri Light"/>
                <a:ea typeface="+mn-ea"/>
                <a:cs typeface="Segoe UI Light" panose="020B0502040204020203" pitchFamily="34" charset="0"/>
              </a:rPr>
              <a:t>FME Gezondheid en Zorg</a:t>
            </a:r>
          </a:p>
        </p:txBody>
      </p:sp>
      <p:sp>
        <p:nvSpPr>
          <p:cNvPr id="6" name="Tijdelijke aanduiding voor dianummer 5">
            <a:extLst>
              <a:ext uri="{FF2B5EF4-FFF2-40B4-BE49-F238E27FC236}">
                <a16:creationId xmlns:a16="http://schemas.microsoft.com/office/drawing/2014/main" id="{88F9AA77-7233-1DB5-D808-7D36FE96D53E}"/>
              </a:ext>
            </a:extLst>
          </p:cNvPr>
          <p:cNvSpPr>
            <a:spLocks noGrp="1"/>
          </p:cNvSpPr>
          <p:nvPr>
            <p:ph type="sldNum" sz="quarter" idx="15"/>
          </p:nvPr>
        </p:nvSpPr>
        <p:spPr>
          <a:xfrm>
            <a:off x="720000" y="6353241"/>
            <a:ext cx="254842" cy="13335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E843DB9-9987-4157-AB9C-CEA8D7D910BB}" type="slidenum">
              <a:rPr kumimoji="0" lang="nl-NL" sz="1000" b="1" i="0" u="none" strike="noStrike" kern="1200" cap="none" spc="0" normalizeH="0" baseline="0" noProof="0" smtClean="0">
                <a:ln>
                  <a:noFill/>
                </a:ln>
                <a:solidFill>
                  <a:srgbClr val="F07F00"/>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a:t>
            </a:fld>
            <a:endParaRPr kumimoji="0" lang="nl-NL" sz="1000" b="1" i="0" u="none" strike="noStrike" kern="1200" cap="none" spc="0" normalizeH="0" baseline="0" noProof="0">
              <a:ln>
                <a:noFill/>
              </a:ln>
              <a:solidFill>
                <a:srgbClr val="F07F00"/>
              </a:solidFill>
              <a:effectLst/>
              <a:uLnTx/>
              <a:uFillTx/>
              <a:latin typeface="Calibri"/>
              <a:ea typeface="+mn-ea"/>
              <a:cs typeface="+mn-cs"/>
            </a:endParaRPr>
          </a:p>
        </p:txBody>
      </p:sp>
      <p:sp>
        <p:nvSpPr>
          <p:cNvPr id="7" name="Titel 6">
            <a:extLst>
              <a:ext uri="{FF2B5EF4-FFF2-40B4-BE49-F238E27FC236}">
                <a16:creationId xmlns:a16="http://schemas.microsoft.com/office/drawing/2014/main" id="{C12AEE1C-1C8C-ACC5-E9B4-2FE51A2A70E0}"/>
              </a:ext>
            </a:extLst>
          </p:cNvPr>
          <p:cNvSpPr>
            <a:spLocks noGrp="1"/>
          </p:cNvSpPr>
          <p:nvPr>
            <p:ph type="title"/>
          </p:nvPr>
        </p:nvSpPr>
        <p:spPr>
          <a:xfrm>
            <a:off x="720000" y="874693"/>
            <a:ext cx="7033119" cy="369025"/>
          </a:xfrm>
        </p:spPr>
        <p:txBody>
          <a:bodyPr/>
          <a:lstStyle/>
          <a:p>
            <a:r>
              <a:rPr lang="nl-NL"/>
              <a:t>Panelgesprek: hoe veranderen processen door AI</a:t>
            </a:r>
          </a:p>
        </p:txBody>
      </p:sp>
      <p:sp>
        <p:nvSpPr>
          <p:cNvPr id="12" name="Tijdelijke aanduiding voor tekst 11">
            <a:extLst>
              <a:ext uri="{FF2B5EF4-FFF2-40B4-BE49-F238E27FC236}">
                <a16:creationId xmlns:a16="http://schemas.microsoft.com/office/drawing/2014/main" id="{95D33E1D-F13B-4ACE-642C-18DD35BE9256}"/>
              </a:ext>
            </a:extLst>
          </p:cNvPr>
          <p:cNvSpPr>
            <a:spLocks noGrp="1"/>
          </p:cNvSpPr>
          <p:nvPr>
            <p:ph type="body" sz="quarter" idx="16"/>
          </p:nvPr>
        </p:nvSpPr>
        <p:spPr>
          <a:xfrm>
            <a:off x="720000" y="593368"/>
            <a:ext cx="7033118" cy="148383"/>
          </a:xfrm>
        </p:spPr>
        <p:txBody>
          <a:bodyPr/>
          <a:lstStyle/>
          <a:p>
            <a:r>
              <a:rPr lang="nl-NL"/>
              <a:t>Samen versnellen van ai in de zorg</a:t>
            </a:r>
          </a:p>
        </p:txBody>
      </p:sp>
      <p:sp>
        <p:nvSpPr>
          <p:cNvPr id="34" name="Tijdelijke aanduiding voor tekst 33">
            <a:extLst>
              <a:ext uri="{FF2B5EF4-FFF2-40B4-BE49-F238E27FC236}">
                <a16:creationId xmlns:a16="http://schemas.microsoft.com/office/drawing/2014/main" id="{911B5744-5BC2-A016-3597-14AFE53D1B90}"/>
              </a:ext>
            </a:extLst>
          </p:cNvPr>
          <p:cNvSpPr>
            <a:spLocks noGrp="1"/>
          </p:cNvSpPr>
          <p:nvPr>
            <p:ph type="body" sz="quarter" idx="17"/>
          </p:nvPr>
        </p:nvSpPr>
        <p:spPr/>
        <p:txBody>
          <a:bodyPr/>
          <a:lstStyle/>
          <a:p>
            <a:r>
              <a:rPr lang="nl-NL"/>
              <a:t> </a:t>
            </a:r>
          </a:p>
        </p:txBody>
      </p:sp>
      <p:pic>
        <p:nvPicPr>
          <p:cNvPr id="9" name="Tijdelijke aanduiding voor afbeelding 8" descr="Afbeelding met persoon, Mobiele telefoon, person, pols&#10;&#10;Door AI gegenereerde inhoud is mogelijk onjuist.">
            <a:extLst>
              <a:ext uri="{FF2B5EF4-FFF2-40B4-BE49-F238E27FC236}">
                <a16:creationId xmlns:a16="http://schemas.microsoft.com/office/drawing/2014/main" id="{E535AC81-F83E-9875-E4C8-E869CFC34CC5}"/>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31921" r="31921"/>
          <a:stretch>
            <a:fillRect/>
          </a:stretch>
        </p:blipFill>
        <p:spPr/>
      </p:pic>
      <p:pic>
        <p:nvPicPr>
          <p:cNvPr id="2" name="Picture 2" descr="Logo's bedrijven AI in de zorg">
            <a:extLst>
              <a:ext uri="{FF2B5EF4-FFF2-40B4-BE49-F238E27FC236}">
                <a16:creationId xmlns:a16="http://schemas.microsoft.com/office/drawing/2014/main" id="{A59C4973-F7E8-2F42-0073-FF52399101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1713" y="5461653"/>
            <a:ext cx="4912704" cy="706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666785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A98B0D-7509-9914-F2D7-AC4E83908142}"/>
            </a:ext>
          </a:extLst>
        </p:cNvPr>
        <p:cNvGrpSpPr/>
        <p:nvPr/>
      </p:nvGrpSpPr>
      <p:grpSpPr>
        <a:xfrm>
          <a:off x="0" y="0"/>
          <a:ext cx="0" cy="0"/>
          <a:chOff x="0" y="0"/>
          <a:chExt cx="0" cy="0"/>
        </a:xfrm>
      </p:grpSpPr>
      <p:sp>
        <p:nvSpPr>
          <p:cNvPr id="8" name="Tijdelijke aanduiding voor verticale tekst 7">
            <a:extLst>
              <a:ext uri="{FF2B5EF4-FFF2-40B4-BE49-F238E27FC236}">
                <a16:creationId xmlns:a16="http://schemas.microsoft.com/office/drawing/2014/main" id="{43C8EA5C-C336-7FD4-FDF1-6D12FEC21A8A}"/>
              </a:ext>
            </a:extLst>
          </p:cNvPr>
          <p:cNvSpPr>
            <a:spLocks noGrp="1"/>
          </p:cNvSpPr>
          <p:nvPr>
            <p:ph type="body" orient="vert" idx="1"/>
          </p:nvPr>
        </p:nvSpPr>
        <p:spPr>
          <a:xfrm>
            <a:off x="713420" y="2027432"/>
            <a:ext cx="7033119" cy="4237200"/>
          </a:xfrm>
        </p:spPr>
        <p:txBody>
          <a:bodyPr/>
          <a:lstStyle/>
          <a:p>
            <a:pPr marL="0" indent="0">
              <a:lnSpc>
                <a:spcPct val="150000"/>
              </a:lnSpc>
              <a:buNone/>
            </a:pPr>
            <a:r>
              <a:rPr lang="nl-NL"/>
              <a:t>1. Waarde en impact van AI: Wat levert AI in de zorg écht op?</a:t>
            </a:r>
          </a:p>
          <a:p>
            <a:pPr marL="0" indent="0">
              <a:lnSpc>
                <a:spcPct val="150000"/>
              </a:lnSpc>
              <a:buNone/>
            </a:pPr>
            <a:r>
              <a:rPr lang="nl-NL"/>
              <a:t>2. AI-</a:t>
            </a:r>
            <a:r>
              <a:rPr lang="nl-NL" err="1"/>
              <a:t>readiness</a:t>
            </a:r>
            <a:r>
              <a:rPr lang="nl-NL"/>
              <a:t> van zorgorganisaties: Is de zorg klaar voor AI?</a:t>
            </a:r>
          </a:p>
          <a:p>
            <a:pPr marL="0" indent="0">
              <a:lnSpc>
                <a:spcPct val="150000"/>
              </a:lnSpc>
              <a:buNone/>
            </a:pPr>
            <a:r>
              <a:rPr lang="nl-NL"/>
              <a:t>3. Ethische en sociale vraagstukken: Hoe mensgericht blijft de zorg met AI?</a:t>
            </a:r>
          </a:p>
          <a:p>
            <a:pPr marL="0" indent="0">
              <a:lnSpc>
                <a:spcPct val="150000"/>
              </a:lnSpc>
              <a:buNone/>
            </a:pPr>
            <a:r>
              <a:rPr lang="nl-NL"/>
              <a:t>4. Opschaling van AI-toepassingen: Hoe krijgen we AI van pilot naar praktijk?</a:t>
            </a:r>
          </a:p>
          <a:p>
            <a:pPr marL="0" indent="0">
              <a:lnSpc>
                <a:spcPct val="150000"/>
              </a:lnSpc>
              <a:buNone/>
            </a:pPr>
            <a:endParaRPr lang="nl-NL"/>
          </a:p>
          <a:p>
            <a:pPr marL="0" indent="0">
              <a:lnSpc>
                <a:spcPct val="150000"/>
              </a:lnSpc>
              <a:buNone/>
            </a:pPr>
            <a:r>
              <a:rPr lang="nl-NL"/>
              <a:t>Met per uitdaging een stelling via </a:t>
            </a:r>
            <a:r>
              <a:rPr lang="nl-NL" err="1"/>
              <a:t>Mentimeter</a:t>
            </a:r>
            <a:r>
              <a:rPr lang="nl-NL"/>
              <a:t>: eens / oneens</a:t>
            </a:r>
          </a:p>
        </p:txBody>
      </p:sp>
      <p:sp>
        <p:nvSpPr>
          <p:cNvPr id="5" name="Tijdelijke aanduiding voor voettekst 4">
            <a:extLst>
              <a:ext uri="{FF2B5EF4-FFF2-40B4-BE49-F238E27FC236}">
                <a16:creationId xmlns:a16="http://schemas.microsoft.com/office/drawing/2014/main" id="{529405DE-893D-DA5E-9774-6D40A1BE0DF6}"/>
              </a:ext>
            </a:extLst>
          </p:cNvPr>
          <p:cNvSpPr>
            <a:spLocks noGrp="1"/>
          </p:cNvSpPr>
          <p:nvPr>
            <p:ph type="ftr" sz="quarter" idx="14"/>
          </p:nvPr>
        </p:nvSpPr>
        <p:spPr>
          <a:xfrm>
            <a:off x="1095424" y="6348479"/>
            <a:ext cx="5376001" cy="144759"/>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000" b="0" i="0" u="none" strike="noStrike" kern="1200" cap="none" spc="0" normalizeH="0" baseline="0" noProof="0">
                <a:ln>
                  <a:noFill/>
                </a:ln>
                <a:solidFill>
                  <a:srgbClr val="F07F00"/>
                </a:solidFill>
                <a:effectLst/>
                <a:uLnTx/>
                <a:uFillTx/>
                <a:latin typeface="Calibri Light"/>
                <a:ea typeface="+mn-ea"/>
                <a:cs typeface="Segoe UI Light" panose="020B0502040204020203" pitchFamily="34" charset="0"/>
              </a:rPr>
              <a:t>FME Gezondheid en Zorg</a:t>
            </a:r>
          </a:p>
        </p:txBody>
      </p:sp>
      <p:sp>
        <p:nvSpPr>
          <p:cNvPr id="6" name="Tijdelijke aanduiding voor dianummer 5">
            <a:extLst>
              <a:ext uri="{FF2B5EF4-FFF2-40B4-BE49-F238E27FC236}">
                <a16:creationId xmlns:a16="http://schemas.microsoft.com/office/drawing/2014/main" id="{11641D1D-E1DA-CC0F-55A4-7E886546FA67}"/>
              </a:ext>
            </a:extLst>
          </p:cNvPr>
          <p:cNvSpPr>
            <a:spLocks noGrp="1"/>
          </p:cNvSpPr>
          <p:nvPr>
            <p:ph type="sldNum" sz="quarter" idx="15"/>
          </p:nvPr>
        </p:nvSpPr>
        <p:spPr>
          <a:xfrm>
            <a:off x="720000" y="6353241"/>
            <a:ext cx="254842" cy="13335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E843DB9-9987-4157-AB9C-CEA8D7D910BB}" type="slidenum">
              <a:rPr kumimoji="0" lang="nl-NL" sz="1000" b="1" i="0" u="none" strike="noStrike" kern="1200" cap="none" spc="0" normalizeH="0" baseline="0" noProof="0" smtClean="0">
                <a:ln>
                  <a:noFill/>
                </a:ln>
                <a:solidFill>
                  <a:srgbClr val="F07F00"/>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a:t>
            </a:fld>
            <a:endParaRPr kumimoji="0" lang="nl-NL" sz="1000" b="1" i="0" u="none" strike="noStrike" kern="1200" cap="none" spc="0" normalizeH="0" baseline="0" noProof="0">
              <a:ln>
                <a:noFill/>
              </a:ln>
              <a:solidFill>
                <a:srgbClr val="F07F00"/>
              </a:solidFill>
              <a:effectLst/>
              <a:uLnTx/>
              <a:uFillTx/>
              <a:latin typeface="Calibri"/>
              <a:ea typeface="+mn-ea"/>
              <a:cs typeface="+mn-cs"/>
            </a:endParaRPr>
          </a:p>
        </p:txBody>
      </p:sp>
      <p:sp>
        <p:nvSpPr>
          <p:cNvPr id="7" name="Titel 6">
            <a:extLst>
              <a:ext uri="{FF2B5EF4-FFF2-40B4-BE49-F238E27FC236}">
                <a16:creationId xmlns:a16="http://schemas.microsoft.com/office/drawing/2014/main" id="{C3DEF3EE-03A5-3C6F-8B54-D2FAD1D711E4}"/>
              </a:ext>
            </a:extLst>
          </p:cNvPr>
          <p:cNvSpPr>
            <a:spLocks noGrp="1"/>
          </p:cNvSpPr>
          <p:nvPr>
            <p:ph type="title"/>
          </p:nvPr>
        </p:nvSpPr>
        <p:spPr>
          <a:xfrm>
            <a:off x="720000" y="874693"/>
            <a:ext cx="7033119" cy="369025"/>
          </a:xfrm>
        </p:spPr>
        <p:txBody>
          <a:bodyPr/>
          <a:lstStyle/>
          <a:p>
            <a:r>
              <a:rPr lang="nl-NL"/>
              <a:t>Panelgesprek aan de hand van </a:t>
            </a:r>
            <a:br>
              <a:rPr lang="nl-NL"/>
            </a:br>
            <a:r>
              <a:rPr lang="nl-NL"/>
              <a:t>4 uitdagingen uit AI-signalement</a:t>
            </a:r>
          </a:p>
        </p:txBody>
      </p:sp>
      <p:sp>
        <p:nvSpPr>
          <p:cNvPr id="12" name="Tijdelijke aanduiding voor tekst 11">
            <a:extLst>
              <a:ext uri="{FF2B5EF4-FFF2-40B4-BE49-F238E27FC236}">
                <a16:creationId xmlns:a16="http://schemas.microsoft.com/office/drawing/2014/main" id="{B3F217BD-8BD3-F09B-180F-D2CC26C10A99}"/>
              </a:ext>
            </a:extLst>
          </p:cNvPr>
          <p:cNvSpPr>
            <a:spLocks noGrp="1"/>
          </p:cNvSpPr>
          <p:nvPr>
            <p:ph type="body" sz="quarter" idx="16"/>
          </p:nvPr>
        </p:nvSpPr>
        <p:spPr>
          <a:xfrm>
            <a:off x="720000" y="593368"/>
            <a:ext cx="7033118" cy="148383"/>
          </a:xfrm>
        </p:spPr>
        <p:txBody>
          <a:bodyPr/>
          <a:lstStyle/>
          <a:p>
            <a:r>
              <a:rPr lang="nl-NL"/>
              <a:t>Samen versnellen van ai in de zorg</a:t>
            </a:r>
          </a:p>
        </p:txBody>
      </p:sp>
      <p:sp>
        <p:nvSpPr>
          <p:cNvPr id="34" name="Tijdelijke aanduiding voor tekst 33">
            <a:extLst>
              <a:ext uri="{FF2B5EF4-FFF2-40B4-BE49-F238E27FC236}">
                <a16:creationId xmlns:a16="http://schemas.microsoft.com/office/drawing/2014/main" id="{30A3E8DC-DB30-6B93-C2C3-67798B215AAF}"/>
              </a:ext>
            </a:extLst>
          </p:cNvPr>
          <p:cNvSpPr>
            <a:spLocks noGrp="1"/>
          </p:cNvSpPr>
          <p:nvPr>
            <p:ph type="body" sz="quarter" idx="17"/>
          </p:nvPr>
        </p:nvSpPr>
        <p:spPr/>
        <p:txBody>
          <a:bodyPr/>
          <a:lstStyle/>
          <a:p>
            <a:r>
              <a:rPr lang="nl-NL"/>
              <a:t> </a:t>
            </a:r>
          </a:p>
        </p:txBody>
      </p:sp>
      <p:pic>
        <p:nvPicPr>
          <p:cNvPr id="14" name="Tijdelijke aanduiding voor afbeelding 13" descr="Afbeelding met tekst, computer, overdekt, computerbeeldscherm&#10;&#10;Door AI gegenereerde inhoud is mogelijk onjuist.">
            <a:extLst>
              <a:ext uri="{FF2B5EF4-FFF2-40B4-BE49-F238E27FC236}">
                <a16:creationId xmlns:a16="http://schemas.microsoft.com/office/drawing/2014/main" id="{DA9BD1A5-29FC-9FCF-29F5-0B364FC56821}"/>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28478" r="41014"/>
          <a:stretch>
            <a:fillRect/>
          </a:stretch>
        </p:blipFill>
        <p:spPr>
          <a:xfrm>
            <a:off x="8473120" y="0"/>
            <a:ext cx="3718880" cy="6858000"/>
          </a:xfrm>
        </p:spPr>
      </p:pic>
      <p:pic>
        <p:nvPicPr>
          <p:cNvPr id="2" name="Picture 2" descr="Logo's bedrijven AI in de zorg">
            <a:extLst>
              <a:ext uri="{FF2B5EF4-FFF2-40B4-BE49-F238E27FC236}">
                <a16:creationId xmlns:a16="http://schemas.microsoft.com/office/drawing/2014/main" id="{1C49E742-D518-EEA6-E035-9DCAE02F311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3420" y="5461653"/>
            <a:ext cx="4912704" cy="706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110643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8C4D65-280F-B348-0884-3A9E0FC32425}"/>
            </a:ext>
          </a:extLst>
        </p:cNvPr>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CB4A77B0-4CB3-7016-3A46-8F477BDD96A0}"/>
              </a:ext>
            </a:extLst>
          </p:cNvPr>
          <p:cNvSpPr>
            <a:spLocks noGrp="1"/>
          </p:cNvSpPr>
          <p:nvPr>
            <p:ph type="body" sz="quarter" idx="21"/>
          </p:nvPr>
        </p:nvSpPr>
        <p:spPr>
          <a:xfrm>
            <a:off x="763101" y="4528038"/>
            <a:ext cx="2376185" cy="994541"/>
          </a:xfrm>
        </p:spPr>
        <p:txBody>
          <a:bodyPr/>
          <a:lstStyle/>
          <a:p>
            <a:pPr marL="0" indent="0">
              <a:buNone/>
            </a:pPr>
            <a:r>
              <a:rPr lang="nl-NL">
                <a:latin typeface="+mj-lt"/>
              </a:rPr>
              <a:t>Dr. Daniel Vijlbrief – Kinderarts, Neonatoloog, UMC Utrecht</a:t>
            </a:r>
          </a:p>
        </p:txBody>
      </p:sp>
      <p:sp>
        <p:nvSpPr>
          <p:cNvPr id="2" name="Titel 1">
            <a:extLst>
              <a:ext uri="{FF2B5EF4-FFF2-40B4-BE49-F238E27FC236}">
                <a16:creationId xmlns:a16="http://schemas.microsoft.com/office/drawing/2014/main" id="{891C49FA-C0EE-D260-34D0-BCE8168F0C2D}"/>
              </a:ext>
            </a:extLst>
          </p:cNvPr>
          <p:cNvSpPr>
            <a:spLocks noGrp="1"/>
          </p:cNvSpPr>
          <p:nvPr>
            <p:ph type="title"/>
          </p:nvPr>
        </p:nvSpPr>
        <p:spPr>
          <a:xfrm>
            <a:off x="720000" y="874693"/>
            <a:ext cx="10751275" cy="369025"/>
          </a:xfrm>
        </p:spPr>
        <p:txBody>
          <a:bodyPr/>
          <a:lstStyle/>
          <a:p>
            <a:r>
              <a:rPr lang="nl-NL"/>
              <a:t>Panelleden​</a:t>
            </a:r>
            <a:br>
              <a:rPr lang="nl-NL"/>
            </a:br>
            <a:r>
              <a:rPr lang="nl-NL"/>
              <a:t>​</a:t>
            </a:r>
          </a:p>
        </p:txBody>
      </p:sp>
      <p:sp>
        <p:nvSpPr>
          <p:cNvPr id="16" name="Tijdelijke aanduiding voor tekst 15">
            <a:extLst>
              <a:ext uri="{FF2B5EF4-FFF2-40B4-BE49-F238E27FC236}">
                <a16:creationId xmlns:a16="http://schemas.microsoft.com/office/drawing/2014/main" id="{6E5B785C-3398-46C0-46C7-1DE0D0E4A6E2}"/>
              </a:ext>
            </a:extLst>
          </p:cNvPr>
          <p:cNvSpPr>
            <a:spLocks noGrp="1"/>
          </p:cNvSpPr>
          <p:nvPr>
            <p:ph type="body" sz="quarter" idx="16"/>
          </p:nvPr>
        </p:nvSpPr>
        <p:spPr>
          <a:xfrm>
            <a:off x="719999" y="593368"/>
            <a:ext cx="10751273" cy="148383"/>
          </a:xfrm>
        </p:spPr>
        <p:txBody>
          <a:bodyPr/>
          <a:lstStyle/>
          <a:p>
            <a:r>
              <a:rPr lang="nl-NL"/>
              <a:t>Samen versnellen van ai in de zorg</a:t>
            </a:r>
          </a:p>
        </p:txBody>
      </p:sp>
      <p:sp>
        <p:nvSpPr>
          <p:cNvPr id="5" name="Tijdelijke aanduiding voor voettekst 4">
            <a:extLst>
              <a:ext uri="{FF2B5EF4-FFF2-40B4-BE49-F238E27FC236}">
                <a16:creationId xmlns:a16="http://schemas.microsoft.com/office/drawing/2014/main" id="{8E145AA2-862C-FF69-5DBE-044A70BD88E4}"/>
              </a:ext>
            </a:extLst>
          </p:cNvPr>
          <p:cNvSpPr>
            <a:spLocks noGrp="1"/>
          </p:cNvSpPr>
          <p:nvPr>
            <p:ph type="ftr" sz="quarter" idx="22"/>
          </p:nvPr>
        </p:nvSpPr>
        <p:spPr>
          <a:xfrm>
            <a:off x="1095424" y="6348479"/>
            <a:ext cx="5376001" cy="144759"/>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000" b="0" i="0" u="none" strike="noStrike" kern="1200" cap="none" spc="0" normalizeH="0" baseline="0" noProof="0">
                <a:ln>
                  <a:noFill/>
                </a:ln>
                <a:solidFill>
                  <a:srgbClr val="F07F00"/>
                </a:solidFill>
                <a:effectLst/>
                <a:uLnTx/>
                <a:uFillTx/>
                <a:latin typeface="Calibri Light"/>
                <a:ea typeface="+mn-ea"/>
                <a:cs typeface="Segoe UI Light" panose="020B0502040204020203" pitchFamily="34" charset="0"/>
              </a:rPr>
              <a:t>FME Gezondheid en Zorg</a:t>
            </a:r>
          </a:p>
        </p:txBody>
      </p:sp>
      <p:sp>
        <p:nvSpPr>
          <p:cNvPr id="6" name="Tijdelijke aanduiding voor dianummer 5">
            <a:extLst>
              <a:ext uri="{FF2B5EF4-FFF2-40B4-BE49-F238E27FC236}">
                <a16:creationId xmlns:a16="http://schemas.microsoft.com/office/drawing/2014/main" id="{0A1154EA-3ECC-67DE-90E1-1E6CD0891598}"/>
              </a:ext>
            </a:extLst>
          </p:cNvPr>
          <p:cNvSpPr>
            <a:spLocks noGrp="1"/>
          </p:cNvSpPr>
          <p:nvPr>
            <p:ph type="sldNum" sz="quarter" idx="23"/>
          </p:nvPr>
        </p:nvSpPr>
        <p:spPr>
          <a:xfrm>
            <a:off x="720000" y="6353241"/>
            <a:ext cx="254842" cy="13335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E843DB9-9987-4157-AB9C-CEA8D7D910BB}" type="slidenum">
              <a:rPr kumimoji="0" lang="nl-NL" sz="1000" b="1" i="0" u="none" strike="noStrike" kern="1200" cap="none" spc="0" normalizeH="0" baseline="0" noProof="0" smtClean="0">
                <a:ln>
                  <a:noFill/>
                </a:ln>
                <a:solidFill>
                  <a:srgbClr val="F07F00"/>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a:t>
            </a:fld>
            <a:endParaRPr kumimoji="0" lang="nl-NL" sz="1000" b="1" i="0" u="none" strike="noStrike" kern="1200" cap="none" spc="0" normalizeH="0" baseline="0" noProof="0">
              <a:ln>
                <a:noFill/>
              </a:ln>
              <a:solidFill>
                <a:srgbClr val="F07F00"/>
              </a:solidFill>
              <a:effectLst/>
              <a:uLnTx/>
              <a:uFillTx/>
              <a:latin typeface="Calibri"/>
              <a:ea typeface="+mn-ea"/>
              <a:cs typeface="+mn-cs"/>
            </a:endParaRPr>
          </a:p>
        </p:txBody>
      </p:sp>
      <p:pic>
        <p:nvPicPr>
          <p:cNvPr id="4" name="Picture 2" descr="Logo's bedrijven AI in de zorg">
            <a:extLst>
              <a:ext uri="{FF2B5EF4-FFF2-40B4-BE49-F238E27FC236}">
                <a16:creationId xmlns:a16="http://schemas.microsoft.com/office/drawing/2014/main" id="{0F1151C9-E32D-F23A-FDF6-FEFCF27CB1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713" y="5461653"/>
            <a:ext cx="4912704" cy="70620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rofile photo Geert-Jan Geersing">
            <a:extLst>
              <a:ext uri="{FF2B5EF4-FFF2-40B4-BE49-F238E27FC236}">
                <a16:creationId xmlns:a16="http://schemas.microsoft.com/office/drawing/2014/main" id="{C5832C1B-430F-A430-E02D-B2B593A58C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44249" y="1399447"/>
            <a:ext cx="2366890" cy="300933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Profile photo Daniel Vijlbrief">
            <a:extLst>
              <a:ext uri="{FF2B5EF4-FFF2-40B4-BE49-F238E27FC236}">
                <a16:creationId xmlns:a16="http://schemas.microsoft.com/office/drawing/2014/main" id="{65653D3A-EAC5-43D3-F22D-363F84BB06A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1415" y="1383021"/>
            <a:ext cx="2017171" cy="3025758"/>
          </a:xfrm>
          <a:prstGeom prst="rect">
            <a:avLst/>
          </a:prstGeom>
          <a:noFill/>
          <a:extLst>
            <a:ext uri="{909E8E84-426E-40DD-AFC4-6F175D3DCCD1}">
              <a14:hiddenFill xmlns:a14="http://schemas.microsoft.com/office/drawing/2010/main">
                <a:solidFill>
                  <a:srgbClr val="FFFFFF"/>
                </a:solidFill>
              </a14:hiddenFill>
            </a:ext>
          </a:extLst>
        </p:spPr>
      </p:pic>
      <p:pic>
        <p:nvPicPr>
          <p:cNvPr id="8" name="Afbeelding 7">
            <a:extLst>
              <a:ext uri="{FF2B5EF4-FFF2-40B4-BE49-F238E27FC236}">
                <a16:creationId xmlns:a16="http://schemas.microsoft.com/office/drawing/2014/main" id="{C4330E25-9EBC-D6B5-8BCD-33940A115A31}"/>
              </a:ext>
            </a:extLst>
          </p:cNvPr>
          <p:cNvPicPr>
            <a:picLocks noChangeAspect="1"/>
          </p:cNvPicPr>
          <p:nvPr/>
        </p:nvPicPr>
        <p:blipFill>
          <a:blip r:embed="rId6"/>
          <a:stretch>
            <a:fillRect/>
          </a:stretch>
        </p:blipFill>
        <p:spPr>
          <a:xfrm>
            <a:off x="6201706" y="1383021"/>
            <a:ext cx="2495821" cy="3032769"/>
          </a:xfrm>
          <a:prstGeom prst="rect">
            <a:avLst/>
          </a:prstGeom>
        </p:spPr>
      </p:pic>
      <p:pic>
        <p:nvPicPr>
          <p:cNvPr id="10" name="Afbeelding 9">
            <a:extLst>
              <a:ext uri="{FF2B5EF4-FFF2-40B4-BE49-F238E27FC236}">
                <a16:creationId xmlns:a16="http://schemas.microsoft.com/office/drawing/2014/main" id="{60AB4CB0-E8AA-29C3-FBB5-13900B3588A0}"/>
              </a:ext>
            </a:extLst>
          </p:cNvPr>
          <p:cNvPicPr>
            <a:picLocks noChangeAspect="1"/>
          </p:cNvPicPr>
          <p:nvPr/>
        </p:nvPicPr>
        <p:blipFill>
          <a:blip r:embed="rId7"/>
          <a:stretch>
            <a:fillRect/>
          </a:stretch>
        </p:blipFill>
        <p:spPr>
          <a:xfrm>
            <a:off x="9145223" y="1383021"/>
            <a:ext cx="2379846" cy="3017304"/>
          </a:xfrm>
          <a:prstGeom prst="rect">
            <a:avLst/>
          </a:prstGeom>
        </p:spPr>
      </p:pic>
      <p:sp>
        <p:nvSpPr>
          <p:cNvPr id="12" name="Tekstvak 11">
            <a:extLst>
              <a:ext uri="{FF2B5EF4-FFF2-40B4-BE49-F238E27FC236}">
                <a16:creationId xmlns:a16="http://schemas.microsoft.com/office/drawing/2014/main" id="{FDE8DA9A-8090-8C18-D321-15408B6666B4}"/>
              </a:ext>
            </a:extLst>
          </p:cNvPr>
          <p:cNvSpPr txBox="1"/>
          <p:nvPr/>
        </p:nvSpPr>
        <p:spPr>
          <a:xfrm>
            <a:off x="3272371" y="4473273"/>
            <a:ext cx="2767950" cy="923330"/>
          </a:xfrm>
          <a:prstGeom prst="rect">
            <a:avLst/>
          </a:prstGeom>
          <a:noFill/>
        </p:spPr>
        <p:txBody>
          <a:bodyPr wrap="square">
            <a:spAutoFit/>
          </a:bodyPr>
          <a:lstStyle/>
          <a:p>
            <a:pPr algn="l">
              <a:spcAft>
                <a:spcPts val="2400"/>
              </a:spcAft>
            </a:pPr>
            <a:r>
              <a:rPr lang="nl-NL" b="0" i="0">
                <a:solidFill>
                  <a:srgbClr val="000000"/>
                </a:solidFill>
                <a:effectLst/>
                <a:latin typeface="Calibri" panose="020F0502020204030204" pitchFamily="34" charset="0"/>
              </a:rPr>
              <a:t>Prof. Geert-Jan Geersing – Huisarts en Professor / onderzoeker, UMC Utrecht</a:t>
            </a:r>
          </a:p>
        </p:txBody>
      </p:sp>
      <p:sp>
        <p:nvSpPr>
          <p:cNvPr id="14" name="Tekstvak 13">
            <a:extLst>
              <a:ext uri="{FF2B5EF4-FFF2-40B4-BE49-F238E27FC236}">
                <a16:creationId xmlns:a16="http://schemas.microsoft.com/office/drawing/2014/main" id="{490A6501-45BE-87B4-77CE-4930F29F41FD}"/>
              </a:ext>
            </a:extLst>
          </p:cNvPr>
          <p:cNvSpPr txBox="1"/>
          <p:nvPr/>
        </p:nvSpPr>
        <p:spPr>
          <a:xfrm>
            <a:off x="6126708" y="4457702"/>
            <a:ext cx="2879310" cy="923330"/>
          </a:xfrm>
          <a:prstGeom prst="rect">
            <a:avLst/>
          </a:prstGeom>
          <a:noFill/>
        </p:spPr>
        <p:txBody>
          <a:bodyPr wrap="square">
            <a:spAutoFit/>
          </a:bodyPr>
          <a:lstStyle/>
          <a:p>
            <a:r>
              <a:rPr lang="nl-NL" b="0" i="0">
                <a:solidFill>
                  <a:srgbClr val="000000"/>
                </a:solidFill>
                <a:effectLst/>
                <a:latin typeface="Calibri" panose="020F0502020204030204" pitchFamily="34" charset="0"/>
              </a:rPr>
              <a:t>Karin </a:t>
            </a:r>
            <a:r>
              <a:rPr lang="nl-NL" b="0" i="0" err="1">
                <a:solidFill>
                  <a:srgbClr val="000000"/>
                </a:solidFill>
                <a:effectLst/>
                <a:latin typeface="Calibri" panose="020F0502020204030204" pitchFamily="34" charset="0"/>
              </a:rPr>
              <a:t>Schoonenberg</a:t>
            </a:r>
            <a:r>
              <a:rPr lang="nl-NL" b="0" i="0">
                <a:solidFill>
                  <a:srgbClr val="000000"/>
                </a:solidFill>
                <a:effectLst/>
                <a:latin typeface="Calibri" panose="020F0502020204030204" pitchFamily="34" charset="0"/>
              </a:rPr>
              <a:t>, stafadviseur patiënten-participatie, UMC Utrecht</a:t>
            </a:r>
            <a:endParaRPr lang="nl-NL"/>
          </a:p>
        </p:txBody>
      </p:sp>
      <p:sp>
        <p:nvSpPr>
          <p:cNvPr id="17" name="Tekstvak 16">
            <a:extLst>
              <a:ext uri="{FF2B5EF4-FFF2-40B4-BE49-F238E27FC236}">
                <a16:creationId xmlns:a16="http://schemas.microsoft.com/office/drawing/2014/main" id="{22642455-8816-F30E-9794-E1DDD0521FB3}"/>
              </a:ext>
            </a:extLst>
          </p:cNvPr>
          <p:cNvSpPr txBox="1"/>
          <p:nvPr/>
        </p:nvSpPr>
        <p:spPr>
          <a:xfrm>
            <a:off x="9052715" y="4435155"/>
            <a:ext cx="2879310" cy="1200329"/>
          </a:xfrm>
          <a:prstGeom prst="rect">
            <a:avLst/>
          </a:prstGeom>
          <a:noFill/>
        </p:spPr>
        <p:txBody>
          <a:bodyPr wrap="square">
            <a:spAutoFit/>
          </a:bodyPr>
          <a:lstStyle/>
          <a:p>
            <a:pPr algn="l">
              <a:spcAft>
                <a:spcPts val="2400"/>
              </a:spcAft>
            </a:pPr>
            <a:r>
              <a:rPr lang="en-US" b="0" i="0">
                <a:solidFill>
                  <a:srgbClr val="000000"/>
                </a:solidFill>
                <a:effectLst/>
                <a:latin typeface="Calibri" panose="020F0502020204030204" pitchFamily="34" charset="0"/>
              </a:rPr>
              <a:t>Merlijn Sevenster - Clinical Partnerships Program Lead </a:t>
            </a:r>
            <a:r>
              <a:rPr lang="en-US" b="0" i="0" err="1">
                <a:solidFill>
                  <a:srgbClr val="000000"/>
                </a:solidFill>
                <a:effectLst/>
                <a:latin typeface="Calibri" panose="020F0502020204030204" pitchFamily="34" charset="0"/>
              </a:rPr>
              <a:t>bij</a:t>
            </a:r>
            <a:r>
              <a:rPr lang="en-US" b="0" i="0">
                <a:solidFill>
                  <a:srgbClr val="000000"/>
                </a:solidFill>
                <a:effectLst/>
                <a:latin typeface="Calibri" panose="020F0502020204030204" pitchFamily="34" charset="0"/>
              </a:rPr>
              <a:t> Philips, Associate Professor </a:t>
            </a:r>
            <a:r>
              <a:rPr lang="en-US" b="0" i="0" err="1">
                <a:solidFill>
                  <a:srgbClr val="000000"/>
                </a:solidFill>
                <a:effectLst/>
                <a:latin typeface="Calibri" panose="020F0502020204030204" pitchFamily="34" charset="0"/>
              </a:rPr>
              <a:t>bij</a:t>
            </a:r>
            <a:r>
              <a:rPr lang="en-US" b="0" i="0">
                <a:solidFill>
                  <a:srgbClr val="000000"/>
                </a:solidFill>
                <a:effectLst/>
                <a:latin typeface="Calibri" panose="020F0502020204030204" pitchFamily="34" charset="0"/>
              </a:rPr>
              <a:t> LUMC</a:t>
            </a:r>
          </a:p>
        </p:txBody>
      </p:sp>
    </p:spTree>
    <p:extLst>
      <p:ext uri="{BB962C8B-B14F-4D97-AF65-F5344CB8AC3E}">
        <p14:creationId xmlns:p14="http://schemas.microsoft.com/office/powerpoint/2010/main" val="371838414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theme/theme1.xml><?xml version="1.0" encoding="utf-8"?>
<a:theme xmlns:a="http://schemas.openxmlformats.org/drawingml/2006/main" name="FME template-set">
  <a:themeElements>
    <a:clrScheme name="FME">
      <a:dk1>
        <a:srgbClr val="211F26"/>
      </a:dk1>
      <a:lt1>
        <a:srgbClr val="FFFFFF"/>
      </a:lt1>
      <a:dk2>
        <a:srgbClr val="8B859B"/>
      </a:dk2>
      <a:lt2>
        <a:srgbClr val="DADADA"/>
      </a:lt2>
      <a:accent1>
        <a:srgbClr val="F07F00"/>
      </a:accent1>
      <a:accent2>
        <a:srgbClr val="000000"/>
      </a:accent2>
      <a:accent3>
        <a:srgbClr val="009FE3"/>
      </a:accent3>
      <a:accent4>
        <a:srgbClr val="FFF3E9"/>
      </a:accent4>
      <a:accent5>
        <a:srgbClr val="4A4A49"/>
      </a:accent5>
      <a:accent6>
        <a:srgbClr val="A5A5A5"/>
      </a:accent6>
      <a:hlink>
        <a:srgbClr val="191C16"/>
      </a:hlink>
      <a:folHlink>
        <a:srgbClr val="009FE3"/>
      </a:folHlink>
    </a:clrScheme>
    <a:fontScheme name="Aangepast 3">
      <a:majorFont>
        <a:latin typeface="Calibri"/>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144000" tIns="144000" rIns="144000" bIns="144000" rtlCol="0" anchor="ctr"/>
      <a:lstStyle>
        <a:defPPr algn="ctr">
          <a:lnSpc>
            <a:spcPct val="90000"/>
          </a:lnSpc>
          <a:spcBef>
            <a:spcPts val="200"/>
          </a:spcBef>
          <a:spcAft>
            <a:spcPts val="200"/>
          </a:spcAft>
          <a:defRPr sz="16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cap="rnd">
          <a:solidFill>
            <a:schemeClr val="accent1"/>
          </a:solidFill>
          <a:roun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gn="l">
          <a:lnSpc>
            <a:spcPct val="90000"/>
          </a:lnSpc>
          <a:spcBef>
            <a:spcPts val="600"/>
          </a:spcBef>
          <a:spcAft>
            <a:spcPts val="600"/>
          </a:spcAft>
          <a:defRPr sz="1600" dirty="0" err="1"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FME template-set">
  <a:themeElements>
    <a:clrScheme name="FME">
      <a:dk1>
        <a:srgbClr val="211F26"/>
      </a:dk1>
      <a:lt1>
        <a:srgbClr val="FFFFFF"/>
      </a:lt1>
      <a:dk2>
        <a:srgbClr val="8B859B"/>
      </a:dk2>
      <a:lt2>
        <a:srgbClr val="DADADA"/>
      </a:lt2>
      <a:accent1>
        <a:srgbClr val="F07F00"/>
      </a:accent1>
      <a:accent2>
        <a:srgbClr val="000000"/>
      </a:accent2>
      <a:accent3>
        <a:srgbClr val="009FE3"/>
      </a:accent3>
      <a:accent4>
        <a:srgbClr val="FFF3E9"/>
      </a:accent4>
      <a:accent5>
        <a:srgbClr val="4A4A49"/>
      </a:accent5>
      <a:accent6>
        <a:srgbClr val="A5A5A5"/>
      </a:accent6>
      <a:hlink>
        <a:srgbClr val="191C16"/>
      </a:hlink>
      <a:folHlink>
        <a:srgbClr val="009FE3"/>
      </a:folHlink>
    </a:clrScheme>
    <a:fontScheme name="Aangepast 3">
      <a:majorFont>
        <a:latin typeface="Calibri"/>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144000" tIns="144000" rIns="144000" bIns="144000" rtlCol="0" anchor="ctr"/>
      <a:lstStyle>
        <a:defPPr algn="ctr">
          <a:lnSpc>
            <a:spcPct val="90000"/>
          </a:lnSpc>
          <a:spcBef>
            <a:spcPts val="200"/>
          </a:spcBef>
          <a:spcAft>
            <a:spcPts val="200"/>
          </a:spcAft>
          <a:defRPr sz="16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cap="rnd">
          <a:solidFill>
            <a:schemeClr val="accent1"/>
          </a:solidFill>
          <a:roun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gn="l">
          <a:lnSpc>
            <a:spcPct val="90000"/>
          </a:lnSpc>
          <a:spcBef>
            <a:spcPts val="600"/>
          </a:spcBef>
          <a:spcAft>
            <a:spcPts val="600"/>
          </a:spcAft>
          <a:defRPr sz="1600" dirty="0" err="1"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6FC615B6F819704C810F48319FF7B125" ma:contentTypeVersion="23" ma:contentTypeDescription="Een nieuw document maken." ma:contentTypeScope="" ma:versionID="0ae844d85d75cb0596ddd88e012ee962">
  <xsd:schema xmlns:xsd="http://www.w3.org/2001/XMLSchema" xmlns:xs="http://www.w3.org/2001/XMLSchema" xmlns:p="http://schemas.microsoft.com/office/2006/metadata/properties" xmlns:ns2="8bff00c2-1e90-45e5-8135-8d3d888b8343" xmlns:ns3="8ae3613f-4519-4f03-adc5-a83f3517d975" targetNamespace="http://schemas.microsoft.com/office/2006/metadata/properties" ma:root="true" ma:fieldsID="7ac373c579ce3947137fab48797e5f09" ns2:_="" ns3:_="">
    <xsd:import namespace="8bff00c2-1e90-45e5-8135-8d3d888b8343"/>
    <xsd:import namespace="8ae3613f-4519-4f03-adc5-a83f3517d975"/>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ServiceAutoKeyPoints" minOccurs="0"/>
                <xsd:element ref="ns2:MediaServiceKeyPoints" minOccurs="0"/>
                <xsd:element ref="ns2:MediaLengthInSeconds" minOccurs="0"/>
                <xsd:element ref="ns3:TaxCatchAll" minOccurs="0"/>
                <xsd:element ref="ns2:lcf76f155ced4ddcb4097134ff3c332f"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bff00c2-1e90-45e5-8135-8d3d888b834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Afbeeldingtags" ma:readOnly="false" ma:fieldId="{5cf76f15-5ced-4ddc-b409-7134ff3c332f}" ma:taxonomyMulti="true" ma:sspId="8e2facec-276f-434e-82d3-cbae6a6dc4e6"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ae3613f-4519-4f03-adc5-a83f3517d975" elementFormDefault="qualified">
    <xsd:import namespace="http://schemas.microsoft.com/office/2006/documentManagement/types"/>
    <xsd:import namespace="http://schemas.microsoft.com/office/infopath/2007/PartnerControls"/>
    <xsd:element name="SharedWithUsers" ma:index="16"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Gedeeld met details" ma:internalName="SharedWithDetails" ma:readOnly="true">
      <xsd:simpleType>
        <xsd:restriction base="dms:Note">
          <xsd:maxLength value="255"/>
        </xsd:restriction>
      </xsd:simpleType>
    </xsd:element>
    <xsd:element name="TaxCatchAll" ma:index="21" nillable="true" ma:displayName="Taxonomy Catch All Column" ma:hidden="true" ma:list="{aae1d74b-f0a7-4c3d-aa5a-55d1a0c7a2bc}" ma:internalName="TaxCatchAll" ma:showField="CatchAllData" ma:web="8ae3613f-4519-4f03-adc5-a83f3517d97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8ae3613f-4519-4f03-adc5-a83f3517d975" xsi:nil="true"/>
    <lcf76f155ced4ddcb4097134ff3c332f xmlns="8bff00c2-1e90-45e5-8135-8d3d888b8343">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D0C20F1C-9D28-45BD-BE19-DA5ABE74967B}">
  <ds:schemaRefs>
    <ds:schemaRef ds:uri="http://schemas.microsoft.com/sharepoint/v3/contenttype/forms"/>
  </ds:schemaRefs>
</ds:datastoreItem>
</file>

<file path=customXml/itemProps2.xml><?xml version="1.0" encoding="utf-8"?>
<ds:datastoreItem xmlns:ds="http://schemas.openxmlformats.org/officeDocument/2006/customXml" ds:itemID="{16F8795B-33B9-4E16-A231-EF0983E4C125}"/>
</file>

<file path=customXml/itemProps3.xml><?xml version="1.0" encoding="utf-8"?>
<ds:datastoreItem xmlns:ds="http://schemas.openxmlformats.org/officeDocument/2006/customXml" ds:itemID="{3F35397C-4745-4624-8F8E-BECCDD370B2E}">
  <ds:schemaRefs>
    <ds:schemaRef ds:uri="8ae3613f-4519-4f03-adc5-a83f3517d975"/>
    <ds:schemaRef ds:uri="8bff00c2-1e90-45e5-8135-8d3d888b8343"/>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Default Theme</Template>
  <Application>Microsoft Office PowerPoint</Application>
  <PresentationFormat>Widescreen</PresentationFormat>
  <Slides>20</Slides>
  <Notes>20</Notes>
  <HiddenSlides>0</HiddenSlides>
  <ScaleCrop>false</ScaleCrop>
  <HeadingPairs>
    <vt:vector size="4" baseType="variant">
      <vt:variant>
        <vt:lpstr>Theme</vt:lpstr>
      </vt:variant>
      <vt:variant>
        <vt:i4>2</vt:i4>
      </vt:variant>
      <vt:variant>
        <vt:lpstr>Slide Titles</vt:lpstr>
      </vt:variant>
      <vt:variant>
        <vt:i4>20</vt:i4>
      </vt:variant>
    </vt:vector>
  </HeadingPairs>
  <TitlesOfParts>
    <vt:vector size="22" baseType="lpstr">
      <vt:lpstr>FME template-set</vt:lpstr>
      <vt:lpstr>1_FME template-set</vt:lpstr>
      <vt:lpstr>Samen versnellen van AI in de zorg</vt:lpstr>
      <vt:lpstr>Programma</vt:lpstr>
      <vt:lpstr>Introductie en toekomstvisie AI in de zorg</vt:lpstr>
      <vt:lpstr>Huidige AI-implementaties</vt:lpstr>
      <vt:lpstr>Pauze </vt:lpstr>
      <vt:lpstr>Vragen </vt:lpstr>
      <vt:lpstr>Panelgesprek: hoe veranderen processen door AI</vt:lpstr>
      <vt:lpstr>Panelgesprek aan de hand van  4 uitdagingen uit AI-signalement</vt:lpstr>
      <vt:lpstr>Panelleden​ ​</vt:lpstr>
      <vt:lpstr>1. Waarde en impact van AI: Wat levert AI in de zorg écht op?</vt:lpstr>
      <vt:lpstr>1. Waarde en impact van AI: Wat levert AI in de zorg écht op?</vt:lpstr>
      <vt:lpstr>2. AI-readiness van zorgorganisaties: Is de zorg klaar voor AI?</vt:lpstr>
      <vt:lpstr>2. AI-readiness van zorgorganisaties: Is de zorg klaar voor AI?</vt:lpstr>
      <vt:lpstr>3. Ethische en sociale vraagstukken: Hoe mensgericht blijft de zorg met AI?</vt:lpstr>
      <vt:lpstr>3. Ethische en sociale vraagstukken: Hoe mensgericht blijft de zorg met AI?</vt:lpstr>
      <vt:lpstr>4. Opschaling van AI-toepassingen: Hoe krijgen we AI van pilot naar praktijk?</vt:lpstr>
      <vt:lpstr>4. Opschaling van AI-toepassingen: Hoe krijgen we AI van pilot naar praktijk?</vt:lpstr>
      <vt:lpstr>Breakout-sessies: samenwerken aan opschaling van AI​</vt:lpstr>
      <vt:lpstr>Wrap up </vt:lpstr>
      <vt:lpstr>Netwerkborrel</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Diana Vergeer</dc:creator>
  <cp:revision>1</cp:revision>
  <dcterms:created xsi:type="dcterms:W3CDTF">2025-08-04T07:55:43Z</dcterms:created>
  <dcterms:modified xsi:type="dcterms:W3CDTF">2025-10-15T18:53:33Z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MSIP_Label_b075785e-b7cb-46bb-b6ff-c130457fd780_Enabled">
    <vt:lpwstr>true</vt:lpwstr>
  </property>
  <property fmtid="{D5CDD505-2E9C-101B-9397-08002B2CF9AE}" pid="4" name="MSIP_Label_b075785e-b7cb-46bb-b6ff-c130457fd780_SetDate">
    <vt:lpwstr>2025-10-14T13:09:13Z</vt:lpwstr>
  </property>
  <property fmtid="{D5CDD505-2E9C-101B-9397-08002B2CF9AE}" pid="5" name="MSIP_Label_b075785e-b7cb-46bb-b6ff-c130457fd780_Method">
    <vt:lpwstr>Privileged</vt:lpwstr>
  </property>
  <property fmtid="{D5CDD505-2E9C-101B-9397-08002B2CF9AE}" pid="6" name="MSIP_Label_b075785e-b7cb-46bb-b6ff-c130457fd780_Name">
    <vt:lpwstr>Openbaar</vt:lpwstr>
  </property>
  <property fmtid="{D5CDD505-2E9C-101B-9397-08002B2CF9AE}" pid="7" name="MSIP_Label_b075785e-b7cb-46bb-b6ff-c130457fd780_SiteId">
    <vt:lpwstr>2e1960e0-9240-4ea3-933b-1c5d9dcb494b</vt:lpwstr>
  </property>
  <property fmtid="{D5CDD505-2E9C-101B-9397-08002B2CF9AE}" pid="8" name="MSIP_Label_b075785e-b7cb-46bb-b6ff-c130457fd780_ActionId">
    <vt:lpwstr>a8a6be47-d3f0-4382-90f4-297407ff9a18</vt:lpwstr>
  </property>
  <property fmtid="{D5CDD505-2E9C-101B-9397-08002B2CF9AE}" pid="9" name="MSIP_Label_b075785e-b7cb-46bb-b6ff-c130457fd780_ContentBits">
    <vt:lpwstr>0</vt:lpwstr>
  </property>
  <property fmtid="{D5CDD505-2E9C-101B-9397-08002B2CF9AE}" pid="10" name="MSIP_Label_b075785e-b7cb-46bb-b6ff-c130457fd780_Tag">
    <vt:lpwstr>10, 0, 1, 1</vt:lpwstr>
  </property>
  <property fmtid="{D5CDD505-2E9C-101B-9397-08002B2CF9AE}" pid="11" name="ContentTypeId">
    <vt:lpwstr>0x0101006FC615B6F819704C810F48319FF7B125</vt:lpwstr>
  </property>
</Properties>
</file>